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4" r:id="rId4"/>
    <p:sldId id="266" r:id="rId5"/>
    <p:sldId id="269" r:id="rId6"/>
    <p:sldId id="270" r:id="rId7"/>
    <p:sldId id="271" r:id="rId8"/>
    <p:sldId id="272" r:id="rId9"/>
    <p:sldId id="273" r:id="rId10"/>
    <p:sldId id="274" r:id="rId11"/>
    <p:sldId id="265" r:id="rId12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63E"/>
    <a:srgbClr val="EA5141"/>
    <a:srgbClr val="DA4E43"/>
    <a:srgbClr val="247E99"/>
    <a:srgbClr val="177152"/>
    <a:srgbClr val="0B8A6D"/>
    <a:srgbClr val="479F59"/>
    <a:srgbClr val="87BB51"/>
    <a:srgbClr val="F99F3C"/>
    <a:srgbClr val="F37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77" d="100"/>
          <a:sy n="77" d="100"/>
        </p:scale>
        <p:origin x="-984" y="21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D7C0C-B736-401D-8EDF-CC784B46A9E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6323551-F7FE-4673-AB74-6E11CFDD1728}">
      <dgm:prSet phldrT="[Текст]" custT="1"/>
      <dgm:spPr>
        <a:solidFill>
          <a:srgbClr val="87BB51"/>
        </a:solidFill>
      </dgm:spPr>
      <dgm:t>
        <a:bodyPr/>
        <a:lstStyle/>
        <a:p>
          <a:r>
            <a:rPr lang="ru-RU" sz="1400" b="1" dirty="0" smtClean="0"/>
            <a:t>Мотивация (от лат. </a:t>
          </a:r>
          <a:r>
            <a:rPr lang="la-Latn" sz="1400" b="1" dirty="0" smtClean="0"/>
            <a:t>movere</a:t>
          </a:r>
          <a:r>
            <a:rPr lang="ru-RU" sz="1400" b="1" dirty="0" smtClean="0"/>
            <a:t>)</a:t>
          </a:r>
          <a:r>
            <a:rPr lang="ru-RU" sz="1400" dirty="0" smtClean="0"/>
            <a:t> — побуждение к действию; психофизиологический процесс, управляющий поведением человека, задающий его направленность, организацию, активность и устойчивость; способность человека деятельно удовлетворять свои потребности.</a:t>
          </a:r>
          <a:endParaRPr lang="uk-UA" sz="1400" dirty="0"/>
        </a:p>
      </dgm:t>
    </dgm:pt>
    <dgm:pt modelId="{3E5C091A-DE88-4A71-88CB-7093F6365B91}" type="parTrans" cxnId="{08013752-9EA4-4F79-9EE8-46265DCB9F99}">
      <dgm:prSet/>
      <dgm:spPr/>
      <dgm:t>
        <a:bodyPr/>
        <a:lstStyle/>
        <a:p>
          <a:endParaRPr lang="uk-UA"/>
        </a:p>
      </dgm:t>
    </dgm:pt>
    <dgm:pt modelId="{116F3995-2244-4CD1-8D9D-B566042EBBEC}" type="sibTrans" cxnId="{08013752-9EA4-4F79-9EE8-46265DCB9F99}">
      <dgm:prSet/>
      <dgm:spPr/>
      <dgm:t>
        <a:bodyPr/>
        <a:lstStyle/>
        <a:p>
          <a:endParaRPr lang="uk-UA"/>
        </a:p>
      </dgm:t>
    </dgm:pt>
    <dgm:pt modelId="{455381C8-5BE8-405C-A2CF-A49DD80DE0C9}">
      <dgm:prSet phldrT="[Текст]" custT="1"/>
      <dgm:spPr>
        <a:solidFill>
          <a:srgbClr val="247E99"/>
        </a:solidFill>
      </dgm:spPr>
      <dgm:t>
        <a:bodyPr/>
        <a:lstStyle/>
        <a:p>
          <a:r>
            <a:rPr lang="ru-RU" sz="1400" b="1" dirty="0" smtClean="0"/>
            <a:t>Внешняя мотивация (</a:t>
          </a:r>
          <a:r>
            <a:rPr lang="ru-RU" sz="1400" b="1" dirty="0" err="1" smtClean="0"/>
            <a:t>экстринсивная</a:t>
          </a:r>
          <a:r>
            <a:rPr lang="ru-RU" sz="1400" b="1" dirty="0" smtClean="0"/>
            <a:t>)</a:t>
          </a:r>
          <a:r>
            <a:rPr lang="ru-RU" sz="1400" dirty="0" smtClean="0"/>
            <a:t> — мотивация, не связанная с содержанием определённой деятельности, но обусловленная внешними по отношению к субъекту обстоятельствами.</a:t>
          </a:r>
          <a:endParaRPr lang="uk-UA" sz="1400" dirty="0"/>
        </a:p>
      </dgm:t>
    </dgm:pt>
    <dgm:pt modelId="{961183B4-F60A-43A3-9BDE-9E649B8197A8}" type="parTrans" cxnId="{3726D11A-7223-4931-810D-5FDF5700AA6E}">
      <dgm:prSet/>
      <dgm:spPr/>
      <dgm:t>
        <a:bodyPr/>
        <a:lstStyle/>
        <a:p>
          <a:endParaRPr lang="uk-UA"/>
        </a:p>
      </dgm:t>
    </dgm:pt>
    <dgm:pt modelId="{D2D8CF77-9634-457D-A2FA-2DF2330231BE}" type="sibTrans" cxnId="{3726D11A-7223-4931-810D-5FDF5700AA6E}">
      <dgm:prSet/>
      <dgm:spPr/>
      <dgm:t>
        <a:bodyPr/>
        <a:lstStyle/>
        <a:p>
          <a:endParaRPr lang="uk-UA"/>
        </a:p>
      </dgm:t>
    </dgm:pt>
    <dgm:pt modelId="{23C24974-66B3-48AA-9346-7B0EADCA0776}">
      <dgm:prSet phldrT="[Текст]" custT="1"/>
      <dgm:spPr>
        <a:solidFill>
          <a:srgbClr val="87BB51"/>
        </a:solidFill>
      </dgm:spPr>
      <dgm:t>
        <a:bodyPr/>
        <a:lstStyle/>
        <a:p>
          <a:r>
            <a:rPr lang="ru-RU" sz="1400" b="1" dirty="0" smtClean="0"/>
            <a:t>Внутренняя мотивация (</a:t>
          </a:r>
          <a:r>
            <a:rPr lang="ru-RU" sz="1400" b="1" dirty="0" err="1" smtClean="0"/>
            <a:t>интринсивная</a:t>
          </a:r>
          <a:r>
            <a:rPr lang="ru-RU" sz="1400" b="1" dirty="0" smtClean="0"/>
            <a:t>)</a:t>
          </a:r>
          <a:r>
            <a:rPr lang="ru-RU" sz="1400" dirty="0" smtClean="0"/>
            <a:t> — мотивация, связанная не с внешними обстоятельствами, а с самим содержанием деятельности.</a:t>
          </a:r>
          <a:endParaRPr lang="uk-UA" sz="1400" dirty="0"/>
        </a:p>
      </dgm:t>
    </dgm:pt>
    <dgm:pt modelId="{419BBE1B-6819-4715-AE1A-114643D851DC}" type="parTrans" cxnId="{6A35AC28-E295-4FC5-9D83-A9D72707EECE}">
      <dgm:prSet/>
      <dgm:spPr/>
      <dgm:t>
        <a:bodyPr/>
        <a:lstStyle/>
        <a:p>
          <a:endParaRPr lang="uk-UA"/>
        </a:p>
      </dgm:t>
    </dgm:pt>
    <dgm:pt modelId="{DCBABFD4-AAE4-4CB4-99CB-8F457F5F7686}" type="sibTrans" cxnId="{6A35AC28-E295-4FC5-9D83-A9D72707EECE}">
      <dgm:prSet/>
      <dgm:spPr/>
      <dgm:t>
        <a:bodyPr/>
        <a:lstStyle/>
        <a:p>
          <a:endParaRPr lang="uk-UA"/>
        </a:p>
      </dgm:t>
    </dgm:pt>
    <dgm:pt modelId="{BF92D2DD-E690-447B-96EB-2E016535B70F}">
      <dgm:prSet phldrT="[Текст]" custT="1"/>
      <dgm:spPr>
        <a:solidFill>
          <a:srgbClr val="247E99"/>
        </a:solidFill>
      </dgm:spPr>
      <dgm:t>
        <a:bodyPr/>
        <a:lstStyle/>
        <a:p>
          <a:r>
            <a:rPr lang="ru-RU" sz="1400" b="1" dirty="0" smtClean="0"/>
            <a:t>Положительная и отрицательная мотивация</a:t>
          </a:r>
          <a:r>
            <a:rPr lang="ru-RU" sz="1400" dirty="0" smtClean="0"/>
            <a:t>. Мотивация, основанная на положительных стимулах, называется положительной. Мотивация, основанная на отрицательных стимулах, называется отрицательной.</a:t>
          </a:r>
          <a:endParaRPr lang="uk-UA" sz="1400" dirty="0"/>
        </a:p>
      </dgm:t>
    </dgm:pt>
    <dgm:pt modelId="{42923BD0-7543-42E3-92EF-8A637E4083B2}" type="parTrans" cxnId="{29A5EFF8-E7DB-4AB4-9861-75770D50B028}">
      <dgm:prSet/>
      <dgm:spPr/>
      <dgm:t>
        <a:bodyPr/>
        <a:lstStyle/>
        <a:p>
          <a:endParaRPr lang="uk-UA"/>
        </a:p>
      </dgm:t>
    </dgm:pt>
    <dgm:pt modelId="{30F9ABCF-24A7-4DB8-945C-A21094630CF0}" type="sibTrans" cxnId="{29A5EFF8-E7DB-4AB4-9861-75770D50B028}">
      <dgm:prSet/>
      <dgm:spPr/>
      <dgm:t>
        <a:bodyPr/>
        <a:lstStyle/>
        <a:p>
          <a:endParaRPr lang="uk-UA"/>
        </a:p>
      </dgm:t>
    </dgm:pt>
    <dgm:pt modelId="{B30F4B0E-6C50-4E72-B5BA-4A618ED1C0BD}">
      <dgm:prSet phldrT="[Текст]" custT="1"/>
      <dgm:spPr>
        <a:solidFill>
          <a:srgbClr val="247E99"/>
        </a:solidFill>
      </dgm:spPr>
      <dgm:t>
        <a:bodyPr/>
        <a:lstStyle/>
        <a:p>
          <a:r>
            <a:rPr lang="ru-RU" sz="1400" b="1" dirty="0" smtClean="0"/>
            <a:t>Устойчивая</a:t>
          </a:r>
          <a:r>
            <a:rPr lang="ru-RU" sz="1400" dirty="0" smtClean="0"/>
            <a:t> </a:t>
          </a:r>
          <a:r>
            <a:rPr lang="ru-RU" sz="1400" b="1" dirty="0" smtClean="0"/>
            <a:t>и неустойчивая мотивация</a:t>
          </a:r>
          <a:r>
            <a:rPr lang="ru-RU" sz="1400" dirty="0" smtClean="0"/>
            <a:t>. Устойчивой считается мотивация, которая основана на нуждах человека, так как она не требует дополнительного подкрепления.</a:t>
          </a:r>
          <a:endParaRPr lang="uk-UA" sz="1400" dirty="0"/>
        </a:p>
      </dgm:t>
    </dgm:pt>
    <dgm:pt modelId="{06070300-2B16-488A-8CAB-137DC868D93F}" type="parTrans" cxnId="{23564186-3375-414D-8D7C-5B05BAA3121F}">
      <dgm:prSet/>
      <dgm:spPr/>
      <dgm:t>
        <a:bodyPr/>
        <a:lstStyle/>
        <a:p>
          <a:endParaRPr lang="ru-RU"/>
        </a:p>
      </dgm:t>
    </dgm:pt>
    <dgm:pt modelId="{9EB9E01E-F9E7-4450-A2AA-2F9D8D46D2F2}" type="sibTrans" cxnId="{23564186-3375-414D-8D7C-5B05BAA3121F}">
      <dgm:prSet/>
      <dgm:spPr/>
      <dgm:t>
        <a:bodyPr/>
        <a:lstStyle/>
        <a:p>
          <a:endParaRPr lang="ru-RU"/>
        </a:p>
      </dgm:t>
    </dgm:pt>
    <dgm:pt modelId="{72B54DB6-A72D-4DF0-AA5E-AB58BE64D377}" type="pres">
      <dgm:prSet presAssocID="{B21D7C0C-B736-401D-8EDF-CC784B46A9E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4EBE0B-3263-402F-8700-65AF58CDB176}" type="pres">
      <dgm:prSet presAssocID="{D6323551-F7FE-4673-AB74-6E11CFDD1728}" presName="comp" presStyleCnt="0"/>
      <dgm:spPr/>
    </dgm:pt>
    <dgm:pt modelId="{B9785998-57FD-46BE-A47F-56EE108339F7}" type="pres">
      <dgm:prSet presAssocID="{D6323551-F7FE-4673-AB74-6E11CFDD1728}" presName="box" presStyleLbl="node1" presStyleIdx="0" presStyleCnt="5"/>
      <dgm:spPr/>
      <dgm:t>
        <a:bodyPr/>
        <a:lstStyle/>
        <a:p>
          <a:endParaRPr lang="uk-UA"/>
        </a:p>
      </dgm:t>
    </dgm:pt>
    <dgm:pt modelId="{B7C2CE8D-B733-41AF-94FE-4653C655B7D8}" type="pres">
      <dgm:prSet presAssocID="{D6323551-F7FE-4673-AB74-6E11CFDD1728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ru-RU"/>
        </a:p>
      </dgm:t>
    </dgm:pt>
    <dgm:pt modelId="{85B0E7FD-BCF8-42FF-9FAC-47FB6E3A27CD}" type="pres">
      <dgm:prSet presAssocID="{D6323551-F7FE-4673-AB74-6E11CFDD172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7347BA-1F05-4906-B412-3F9ACBC67BB5}" type="pres">
      <dgm:prSet presAssocID="{116F3995-2244-4CD1-8D9D-B566042EBBEC}" presName="spacer" presStyleCnt="0"/>
      <dgm:spPr/>
    </dgm:pt>
    <dgm:pt modelId="{55292F8E-2954-4BA0-A8B1-8AD272E85A4E}" type="pres">
      <dgm:prSet presAssocID="{455381C8-5BE8-405C-A2CF-A49DD80DE0C9}" presName="comp" presStyleCnt="0"/>
      <dgm:spPr/>
    </dgm:pt>
    <dgm:pt modelId="{92E42F81-9DF9-4170-A8E0-4EB0EBC549F3}" type="pres">
      <dgm:prSet presAssocID="{455381C8-5BE8-405C-A2CF-A49DD80DE0C9}" presName="box" presStyleLbl="node1" presStyleIdx="1" presStyleCnt="5"/>
      <dgm:spPr/>
      <dgm:t>
        <a:bodyPr/>
        <a:lstStyle/>
        <a:p>
          <a:endParaRPr lang="uk-UA"/>
        </a:p>
      </dgm:t>
    </dgm:pt>
    <dgm:pt modelId="{7D62265A-D075-4898-96F2-0D532EFA171B}" type="pres">
      <dgm:prSet presAssocID="{455381C8-5BE8-405C-A2CF-A49DD80DE0C9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3000" b="-73000"/>
          </a:stretch>
        </a:blipFill>
      </dgm:spPr>
      <dgm:t>
        <a:bodyPr/>
        <a:lstStyle/>
        <a:p>
          <a:endParaRPr lang="ru-RU"/>
        </a:p>
      </dgm:t>
    </dgm:pt>
    <dgm:pt modelId="{C3D36E0D-78B4-4653-B08C-3BEB5F4F991A}" type="pres">
      <dgm:prSet presAssocID="{455381C8-5BE8-405C-A2CF-A49DD80DE0C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FDFDE9-80BC-450F-B798-D3856C15F3D4}" type="pres">
      <dgm:prSet presAssocID="{D2D8CF77-9634-457D-A2FA-2DF2330231BE}" presName="spacer" presStyleCnt="0"/>
      <dgm:spPr/>
    </dgm:pt>
    <dgm:pt modelId="{0D593179-2C3D-4445-B3DA-D061400DED86}" type="pres">
      <dgm:prSet presAssocID="{23C24974-66B3-48AA-9346-7B0EADCA0776}" presName="comp" presStyleCnt="0"/>
      <dgm:spPr/>
    </dgm:pt>
    <dgm:pt modelId="{D9A1614D-E63A-4CA6-B84F-B03A976057D6}" type="pres">
      <dgm:prSet presAssocID="{23C24974-66B3-48AA-9346-7B0EADCA0776}" presName="box" presStyleLbl="node1" presStyleIdx="2" presStyleCnt="5"/>
      <dgm:spPr/>
      <dgm:t>
        <a:bodyPr/>
        <a:lstStyle/>
        <a:p>
          <a:endParaRPr lang="uk-UA"/>
        </a:p>
      </dgm:t>
    </dgm:pt>
    <dgm:pt modelId="{B1B58358-F81D-45F0-8496-77B6DB48EE23}" type="pres">
      <dgm:prSet presAssocID="{23C24974-66B3-48AA-9346-7B0EADCA0776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1316BEF7-6BFA-4197-8D20-6D1BA27EAADC}" type="pres">
      <dgm:prSet presAssocID="{23C24974-66B3-48AA-9346-7B0EADCA0776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309E6B-0BBE-432B-A349-A1D96C3DCF4C}" type="pres">
      <dgm:prSet presAssocID="{DCBABFD4-AAE4-4CB4-99CB-8F457F5F7686}" presName="spacer" presStyleCnt="0"/>
      <dgm:spPr/>
    </dgm:pt>
    <dgm:pt modelId="{96FE75E9-8F0A-475C-B6DD-451A0F69112F}" type="pres">
      <dgm:prSet presAssocID="{BF92D2DD-E690-447B-96EB-2E016535B70F}" presName="comp" presStyleCnt="0"/>
      <dgm:spPr/>
    </dgm:pt>
    <dgm:pt modelId="{E7FBC790-9C08-4D7E-ACF3-69C7906AF23D}" type="pres">
      <dgm:prSet presAssocID="{BF92D2DD-E690-447B-96EB-2E016535B70F}" presName="box" presStyleLbl="node1" presStyleIdx="3" presStyleCnt="5"/>
      <dgm:spPr/>
      <dgm:t>
        <a:bodyPr/>
        <a:lstStyle/>
        <a:p>
          <a:endParaRPr lang="ru-RU"/>
        </a:p>
      </dgm:t>
    </dgm:pt>
    <dgm:pt modelId="{4844992B-D8B1-4F62-A8C7-A599708E5788}" type="pres">
      <dgm:prSet presAssocID="{BF92D2DD-E690-447B-96EB-2E016535B70F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16BCED41-20E3-4610-AD1C-F41257C29D01}" type="pres">
      <dgm:prSet presAssocID="{BF92D2DD-E690-447B-96EB-2E016535B70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2766F-1633-4644-A015-BA00537124B4}" type="pres">
      <dgm:prSet presAssocID="{30F9ABCF-24A7-4DB8-945C-A21094630CF0}" presName="spacer" presStyleCnt="0"/>
      <dgm:spPr/>
    </dgm:pt>
    <dgm:pt modelId="{06B7A285-4647-412C-8406-96F6705C2E24}" type="pres">
      <dgm:prSet presAssocID="{B30F4B0E-6C50-4E72-B5BA-4A618ED1C0BD}" presName="comp" presStyleCnt="0"/>
      <dgm:spPr/>
    </dgm:pt>
    <dgm:pt modelId="{226FA758-DF75-4ECF-99C9-155A7164AF86}" type="pres">
      <dgm:prSet presAssocID="{B30F4B0E-6C50-4E72-B5BA-4A618ED1C0BD}" presName="box" presStyleLbl="node1" presStyleIdx="4" presStyleCnt="5"/>
      <dgm:spPr/>
      <dgm:t>
        <a:bodyPr/>
        <a:lstStyle/>
        <a:p>
          <a:endParaRPr lang="ru-RU"/>
        </a:p>
      </dgm:t>
    </dgm:pt>
    <dgm:pt modelId="{9C094336-9ADC-43EF-ADC2-954705682FDB}" type="pres">
      <dgm:prSet presAssocID="{B30F4B0E-6C50-4E72-B5BA-4A618ED1C0BD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5C0AFA9D-33A4-4E4B-9EC5-06D865B97801}" type="pres">
      <dgm:prSet presAssocID="{B30F4B0E-6C50-4E72-B5BA-4A618ED1C0B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B09E6D-7001-4108-810D-D79EFEA962E6}" type="presOf" srcId="{D6323551-F7FE-4673-AB74-6E11CFDD1728}" destId="{85B0E7FD-BCF8-42FF-9FAC-47FB6E3A27CD}" srcOrd="1" destOrd="0" presId="urn:microsoft.com/office/officeart/2005/8/layout/vList4"/>
    <dgm:cxn modelId="{C4934153-68EC-450C-9D86-CF6EAA1F09ED}" type="presOf" srcId="{BF92D2DD-E690-447B-96EB-2E016535B70F}" destId="{E7FBC790-9C08-4D7E-ACF3-69C7906AF23D}" srcOrd="0" destOrd="0" presId="urn:microsoft.com/office/officeart/2005/8/layout/vList4"/>
    <dgm:cxn modelId="{6A35AC28-E295-4FC5-9D83-A9D72707EECE}" srcId="{B21D7C0C-B736-401D-8EDF-CC784B46A9E4}" destId="{23C24974-66B3-48AA-9346-7B0EADCA0776}" srcOrd="2" destOrd="0" parTransId="{419BBE1B-6819-4715-AE1A-114643D851DC}" sibTransId="{DCBABFD4-AAE4-4CB4-99CB-8F457F5F7686}"/>
    <dgm:cxn modelId="{E16D83D5-55E5-472A-9E3F-611CEE2AD66B}" type="presOf" srcId="{23C24974-66B3-48AA-9346-7B0EADCA0776}" destId="{D9A1614D-E63A-4CA6-B84F-B03A976057D6}" srcOrd="0" destOrd="0" presId="urn:microsoft.com/office/officeart/2005/8/layout/vList4"/>
    <dgm:cxn modelId="{91BC3E41-7B71-410D-90B4-7250B5A2391D}" type="presOf" srcId="{B30F4B0E-6C50-4E72-B5BA-4A618ED1C0BD}" destId="{5C0AFA9D-33A4-4E4B-9EC5-06D865B97801}" srcOrd="1" destOrd="0" presId="urn:microsoft.com/office/officeart/2005/8/layout/vList4"/>
    <dgm:cxn modelId="{3726D11A-7223-4931-810D-5FDF5700AA6E}" srcId="{B21D7C0C-B736-401D-8EDF-CC784B46A9E4}" destId="{455381C8-5BE8-405C-A2CF-A49DD80DE0C9}" srcOrd="1" destOrd="0" parTransId="{961183B4-F60A-43A3-9BDE-9E649B8197A8}" sibTransId="{D2D8CF77-9634-457D-A2FA-2DF2330231BE}"/>
    <dgm:cxn modelId="{3A374687-49B7-4518-9C31-67BAF7BE8B9B}" type="presOf" srcId="{455381C8-5BE8-405C-A2CF-A49DD80DE0C9}" destId="{92E42F81-9DF9-4170-A8E0-4EB0EBC549F3}" srcOrd="0" destOrd="0" presId="urn:microsoft.com/office/officeart/2005/8/layout/vList4"/>
    <dgm:cxn modelId="{659469E0-C8A1-4E3C-AF59-F1F019FDB19D}" type="presOf" srcId="{B30F4B0E-6C50-4E72-B5BA-4A618ED1C0BD}" destId="{226FA758-DF75-4ECF-99C9-155A7164AF86}" srcOrd="0" destOrd="0" presId="urn:microsoft.com/office/officeart/2005/8/layout/vList4"/>
    <dgm:cxn modelId="{177DFBCA-E4DE-4928-8D0E-17769A773251}" type="presOf" srcId="{B21D7C0C-B736-401D-8EDF-CC784B46A9E4}" destId="{72B54DB6-A72D-4DF0-AA5E-AB58BE64D377}" srcOrd="0" destOrd="0" presId="urn:microsoft.com/office/officeart/2005/8/layout/vList4"/>
    <dgm:cxn modelId="{29A5EFF8-E7DB-4AB4-9861-75770D50B028}" srcId="{B21D7C0C-B736-401D-8EDF-CC784B46A9E4}" destId="{BF92D2DD-E690-447B-96EB-2E016535B70F}" srcOrd="3" destOrd="0" parTransId="{42923BD0-7543-42E3-92EF-8A637E4083B2}" sibTransId="{30F9ABCF-24A7-4DB8-945C-A21094630CF0}"/>
    <dgm:cxn modelId="{D9BBC8CD-2CA9-4760-A56F-71C90BA9C22E}" type="presOf" srcId="{D6323551-F7FE-4673-AB74-6E11CFDD1728}" destId="{B9785998-57FD-46BE-A47F-56EE108339F7}" srcOrd="0" destOrd="0" presId="urn:microsoft.com/office/officeart/2005/8/layout/vList4"/>
    <dgm:cxn modelId="{23564186-3375-414D-8D7C-5B05BAA3121F}" srcId="{B21D7C0C-B736-401D-8EDF-CC784B46A9E4}" destId="{B30F4B0E-6C50-4E72-B5BA-4A618ED1C0BD}" srcOrd="4" destOrd="0" parTransId="{06070300-2B16-488A-8CAB-137DC868D93F}" sibTransId="{9EB9E01E-F9E7-4450-A2AA-2F9D8D46D2F2}"/>
    <dgm:cxn modelId="{F0CCC776-6BF7-4ADA-AB32-1CF6E5427137}" type="presOf" srcId="{455381C8-5BE8-405C-A2CF-A49DD80DE0C9}" destId="{C3D36E0D-78B4-4653-B08C-3BEB5F4F991A}" srcOrd="1" destOrd="0" presId="urn:microsoft.com/office/officeart/2005/8/layout/vList4"/>
    <dgm:cxn modelId="{43989050-694B-4BC2-BE3E-226DA4386192}" type="presOf" srcId="{BF92D2DD-E690-447B-96EB-2E016535B70F}" destId="{16BCED41-20E3-4610-AD1C-F41257C29D01}" srcOrd="1" destOrd="0" presId="urn:microsoft.com/office/officeart/2005/8/layout/vList4"/>
    <dgm:cxn modelId="{824C3799-9DF2-4BB0-B0B4-E4FA7F4547A3}" type="presOf" srcId="{23C24974-66B3-48AA-9346-7B0EADCA0776}" destId="{1316BEF7-6BFA-4197-8D20-6D1BA27EAADC}" srcOrd="1" destOrd="0" presId="urn:microsoft.com/office/officeart/2005/8/layout/vList4"/>
    <dgm:cxn modelId="{08013752-9EA4-4F79-9EE8-46265DCB9F99}" srcId="{B21D7C0C-B736-401D-8EDF-CC784B46A9E4}" destId="{D6323551-F7FE-4673-AB74-6E11CFDD1728}" srcOrd="0" destOrd="0" parTransId="{3E5C091A-DE88-4A71-88CB-7093F6365B91}" sibTransId="{116F3995-2244-4CD1-8D9D-B566042EBBEC}"/>
    <dgm:cxn modelId="{00C1C481-2B73-4BAD-81B4-7EBB2DB5F3C5}" type="presParOf" srcId="{72B54DB6-A72D-4DF0-AA5E-AB58BE64D377}" destId="{654EBE0B-3263-402F-8700-65AF58CDB176}" srcOrd="0" destOrd="0" presId="urn:microsoft.com/office/officeart/2005/8/layout/vList4"/>
    <dgm:cxn modelId="{F900E773-8017-4C18-974B-B8ADD7CA12C0}" type="presParOf" srcId="{654EBE0B-3263-402F-8700-65AF58CDB176}" destId="{B9785998-57FD-46BE-A47F-56EE108339F7}" srcOrd="0" destOrd="0" presId="urn:microsoft.com/office/officeart/2005/8/layout/vList4"/>
    <dgm:cxn modelId="{F4A9944A-EE2F-4CB1-A6AA-A789449D3E34}" type="presParOf" srcId="{654EBE0B-3263-402F-8700-65AF58CDB176}" destId="{B7C2CE8D-B733-41AF-94FE-4653C655B7D8}" srcOrd="1" destOrd="0" presId="urn:microsoft.com/office/officeart/2005/8/layout/vList4"/>
    <dgm:cxn modelId="{F69CFC45-3C7F-4EAA-B2BC-F12A671A89CF}" type="presParOf" srcId="{654EBE0B-3263-402F-8700-65AF58CDB176}" destId="{85B0E7FD-BCF8-42FF-9FAC-47FB6E3A27CD}" srcOrd="2" destOrd="0" presId="urn:microsoft.com/office/officeart/2005/8/layout/vList4"/>
    <dgm:cxn modelId="{BB72E840-6B17-4F39-816A-0D33A5ACE807}" type="presParOf" srcId="{72B54DB6-A72D-4DF0-AA5E-AB58BE64D377}" destId="{1C7347BA-1F05-4906-B412-3F9ACBC67BB5}" srcOrd="1" destOrd="0" presId="urn:microsoft.com/office/officeart/2005/8/layout/vList4"/>
    <dgm:cxn modelId="{47CCAE6A-7FD6-4AE9-B657-A9AC1ABF8E66}" type="presParOf" srcId="{72B54DB6-A72D-4DF0-AA5E-AB58BE64D377}" destId="{55292F8E-2954-4BA0-A8B1-8AD272E85A4E}" srcOrd="2" destOrd="0" presId="urn:microsoft.com/office/officeart/2005/8/layout/vList4"/>
    <dgm:cxn modelId="{2F8FE601-4E3C-43EF-9018-1BA4D4238DCB}" type="presParOf" srcId="{55292F8E-2954-4BA0-A8B1-8AD272E85A4E}" destId="{92E42F81-9DF9-4170-A8E0-4EB0EBC549F3}" srcOrd="0" destOrd="0" presId="urn:microsoft.com/office/officeart/2005/8/layout/vList4"/>
    <dgm:cxn modelId="{B0EE376B-E497-40F5-9A5C-DD3FB6F4C682}" type="presParOf" srcId="{55292F8E-2954-4BA0-A8B1-8AD272E85A4E}" destId="{7D62265A-D075-4898-96F2-0D532EFA171B}" srcOrd="1" destOrd="0" presId="urn:microsoft.com/office/officeart/2005/8/layout/vList4"/>
    <dgm:cxn modelId="{40927B1B-A7A7-417B-AB68-3FB6747893E6}" type="presParOf" srcId="{55292F8E-2954-4BA0-A8B1-8AD272E85A4E}" destId="{C3D36E0D-78B4-4653-B08C-3BEB5F4F991A}" srcOrd="2" destOrd="0" presId="urn:microsoft.com/office/officeart/2005/8/layout/vList4"/>
    <dgm:cxn modelId="{E14EBFBD-5CA1-4E6D-A0AA-8896DFE815AA}" type="presParOf" srcId="{72B54DB6-A72D-4DF0-AA5E-AB58BE64D377}" destId="{9AFDFDE9-80BC-450F-B798-D3856C15F3D4}" srcOrd="3" destOrd="0" presId="urn:microsoft.com/office/officeart/2005/8/layout/vList4"/>
    <dgm:cxn modelId="{920190A9-4E32-41C3-ADB3-9E1D49E9D9F1}" type="presParOf" srcId="{72B54DB6-A72D-4DF0-AA5E-AB58BE64D377}" destId="{0D593179-2C3D-4445-B3DA-D061400DED86}" srcOrd="4" destOrd="0" presId="urn:microsoft.com/office/officeart/2005/8/layout/vList4"/>
    <dgm:cxn modelId="{3BBCA7CE-ED3A-47D5-9B91-DBAAD9EC0593}" type="presParOf" srcId="{0D593179-2C3D-4445-B3DA-D061400DED86}" destId="{D9A1614D-E63A-4CA6-B84F-B03A976057D6}" srcOrd="0" destOrd="0" presId="urn:microsoft.com/office/officeart/2005/8/layout/vList4"/>
    <dgm:cxn modelId="{1AD20571-985D-42C0-AC89-95098C1DE8E1}" type="presParOf" srcId="{0D593179-2C3D-4445-B3DA-D061400DED86}" destId="{B1B58358-F81D-45F0-8496-77B6DB48EE23}" srcOrd="1" destOrd="0" presId="urn:microsoft.com/office/officeart/2005/8/layout/vList4"/>
    <dgm:cxn modelId="{FD8C5BC5-CB92-4F22-94A3-664C3C7516E4}" type="presParOf" srcId="{0D593179-2C3D-4445-B3DA-D061400DED86}" destId="{1316BEF7-6BFA-4197-8D20-6D1BA27EAADC}" srcOrd="2" destOrd="0" presId="urn:microsoft.com/office/officeart/2005/8/layout/vList4"/>
    <dgm:cxn modelId="{5907DFCB-06A6-46C6-A1D8-91C49E3F792D}" type="presParOf" srcId="{72B54DB6-A72D-4DF0-AA5E-AB58BE64D377}" destId="{6F309E6B-0BBE-432B-A349-A1D96C3DCF4C}" srcOrd="5" destOrd="0" presId="urn:microsoft.com/office/officeart/2005/8/layout/vList4"/>
    <dgm:cxn modelId="{47423CA8-A967-4AF8-9C05-CAA8796FCB5E}" type="presParOf" srcId="{72B54DB6-A72D-4DF0-AA5E-AB58BE64D377}" destId="{96FE75E9-8F0A-475C-B6DD-451A0F69112F}" srcOrd="6" destOrd="0" presId="urn:microsoft.com/office/officeart/2005/8/layout/vList4"/>
    <dgm:cxn modelId="{C96EBC77-F6E2-44D7-AB83-704C387B6A84}" type="presParOf" srcId="{96FE75E9-8F0A-475C-B6DD-451A0F69112F}" destId="{E7FBC790-9C08-4D7E-ACF3-69C7906AF23D}" srcOrd="0" destOrd="0" presId="urn:microsoft.com/office/officeart/2005/8/layout/vList4"/>
    <dgm:cxn modelId="{CF576333-D0B3-4AB4-8455-BBD7C5FEF1FF}" type="presParOf" srcId="{96FE75E9-8F0A-475C-B6DD-451A0F69112F}" destId="{4844992B-D8B1-4F62-A8C7-A599708E5788}" srcOrd="1" destOrd="0" presId="urn:microsoft.com/office/officeart/2005/8/layout/vList4"/>
    <dgm:cxn modelId="{F58E8176-034C-4EDB-BC76-06769A117C16}" type="presParOf" srcId="{96FE75E9-8F0A-475C-B6DD-451A0F69112F}" destId="{16BCED41-20E3-4610-AD1C-F41257C29D01}" srcOrd="2" destOrd="0" presId="urn:microsoft.com/office/officeart/2005/8/layout/vList4"/>
    <dgm:cxn modelId="{E95D4AD2-C1CC-4B6E-8E09-F9F404FB4A00}" type="presParOf" srcId="{72B54DB6-A72D-4DF0-AA5E-AB58BE64D377}" destId="{CA32766F-1633-4644-A015-BA00537124B4}" srcOrd="7" destOrd="0" presId="urn:microsoft.com/office/officeart/2005/8/layout/vList4"/>
    <dgm:cxn modelId="{F09C4230-3646-4EA5-B314-F419A68475C1}" type="presParOf" srcId="{72B54DB6-A72D-4DF0-AA5E-AB58BE64D377}" destId="{06B7A285-4647-412C-8406-96F6705C2E24}" srcOrd="8" destOrd="0" presId="urn:microsoft.com/office/officeart/2005/8/layout/vList4"/>
    <dgm:cxn modelId="{6C780FB6-09E7-4D18-995F-F245E4DF8AE9}" type="presParOf" srcId="{06B7A285-4647-412C-8406-96F6705C2E24}" destId="{226FA758-DF75-4ECF-99C9-155A7164AF86}" srcOrd="0" destOrd="0" presId="urn:microsoft.com/office/officeart/2005/8/layout/vList4"/>
    <dgm:cxn modelId="{B64F543E-5F72-4E0C-9DBD-BC8CAB774CA3}" type="presParOf" srcId="{06B7A285-4647-412C-8406-96F6705C2E24}" destId="{9C094336-9ADC-43EF-ADC2-954705682FDB}" srcOrd="1" destOrd="0" presId="urn:microsoft.com/office/officeart/2005/8/layout/vList4"/>
    <dgm:cxn modelId="{7E34E176-6D35-4DE3-9CE4-8D31197D98A8}" type="presParOf" srcId="{06B7A285-4647-412C-8406-96F6705C2E24}" destId="{5C0AFA9D-33A4-4E4B-9EC5-06D865B9780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234A17-619D-4B2D-B28B-BAF033FA322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061605E5-2E01-446A-A5EF-7B458501DFDB}">
      <dgm:prSet phldrT="[Текст]" custT="1"/>
      <dgm:spPr/>
      <dgm:t>
        <a:bodyPr/>
        <a:lstStyle/>
        <a:p>
          <a:r>
            <a:rPr lang="ru-RU" sz="1400" dirty="0" smtClean="0"/>
            <a:t>Заманчиво, однажды обучив волонтера (добровольца), получать от его деятельности стабильный положительный результат.</a:t>
          </a:r>
          <a:endParaRPr lang="uk-UA" sz="1400" dirty="0"/>
        </a:p>
      </dgm:t>
    </dgm:pt>
    <dgm:pt modelId="{9D5DF5A4-5591-45D8-A4F0-CC006874BFFF}" type="parTrans" cxnId="{9BD45B7C-45D5-4A1E-88A2-DB635C18B544}">
      <dgm:prSet/>
      <dgm:spPr/>
      <dgm:t>
        <a:bodyPr/>
        <a:lstStyle/>
        <a:p>
          <a:endParaRPr lang="uk-UA"/>
        </a:p>
      </dgm:t>
    </dgm:pt>
    <dgm:pt modelId="{124110D0-C4DF-416C-80E1-39E529ED2596}" type="sibTrans" cxnId="{9BD45B7C-45D5-4A1E-88A2-DB635C18B544}">
      <dgm:prSet/>
      <dgm:spPr/>
      <dgm:t>
        <a:bodyPr/>
        <a:lstStyle/>
        <a:p>
          <a:endParaRPr lang="uk-UA"/>
        </a:p>
      </dgm:t>
    </dgm:pt>
    <dgm:pt modelId="{94AF0C9F-5F30-4C16-A0D2-92BBF39C7662}">
      <dgm:prSet phldrT="[Текст]" custT="1"/>
      <dgm:spPr/>
      <dgm:t>
        <a:bodyPr/>
        <a:lstStyle/>
        <a:p>
          <a:r>
            <a:rPr lang="ru-RU" sz="1400" dirty="0" smtClean="0"/>
            <a:t>Однако, ежедневная, рутинная работа может разрушить любую мотивацию.</a:t>
          </a:r>
          <a:endParaRPr lang="uk-UA" sz="1400" dirty="0"/>
        </a:p>
      </dgm:t>
    </dgm:pt>
    <dgm:pt modelId="{F48E1C67-11DE-4E47-9984-808EA5A96C00}" type="parTrans" cxnId="{B38B88DF-E3DD-495A-AA16-511CB4F73CC7}">
      <dgm:prSet/>
      <dgm:spPr/>
      <dgm:t>
        <a:bodyPr/>
        <a:lstStyle/>
        <a:p>
          <a:endParaRPr lang="uk-UA"/>
        </a:p>
      </dgm:t>
    </dgm:pt>
    <dgm:pt modelId="{9F8F9B9F-9E75-40C1-9D3D-CBC71ADB8FE9}" type="sibTrans" cxnId="{B38B88DF-E3DD-495A-AA16-511CB4F73CC7}">
      <dgm:prSet/>
      <dgm:spPr/>
      <dgm:t>
        <a:bodyPr/>
        <a:lstStyle/>
        <a:p>
          <a:endParaRPr lang="uk-UA"/>
        </a:p>
      </dgm:t>
    </dgm:pt>
    <dgm:pt modelId="{022413D5-3D47-44FD-811E-2191E111A322}">
      <dgm:prSet phldrT="[Текст]" custT="1"/>
      <dgm:spPr/>
      <dgm:t>
        <a:bodyPr/>
        <a:lstStyle/>
        <a:p>
          <a:r>
            <a:rPr lang="ru-RU" sz="1400" dirty="0" smtClean="0"/>
            <a:t>Если доброволец удачно справился с заданием, следует поручить ему следующее, более сложное.</a:t>
          </a:r>
          <a:endParaRPr lang="uk-UA" sz="1400" dirty="0"/>
        </a:p>
      </dgm:t>
    </dgm:pt>
    <dgm:pt modelId="{9D8E748A-48B5-4BCC-933E-247837C609DE}" type="parTrans" cxnId="{A0F4BD81-F385-4BD2-A852-52252AB0C841}">
      <dgm:prSet/>
      <dgm:spPr/>
      <dgm:t>
        <a:bodyPr/>
        <a:lstStyle/>
        <a:p>
          <a:endParaRPr lang="uk-UA"/>
        </a:p>
      </dgm:t>
    </dgm:pt>
    <dgm:pt modelId="{A7ADB0E9-D973-4E4C-A095-217276E3420A}" type="sibTrans" cxnId="{A0F4BD81-F385-4BD2-A852-52252AB0C841}">
      <dgm:prSet/>
      <dgm:spPr/>
      <dgm:t>
        <a:bodyPr/>
        <a:lstStyle/>
        <a:p>
          <a:endParaRPr lang="uk-UA"/>
        </a:p>
      </dgm:t>
    </dgm:pt>
    <dgm:pt modelId="{0F3E3204-6794-4B31-BB7A-EF88A5D01F64}">
      <dgm:prSet phldrT="[Текст]" custT="1"/>
      <dgm:spPr/>
      <dgm:t>
        <a:bodyPr/>
        <a:lstStyle/>
        <a:p>
          <a:r>
            <a:rPr lang="ru-RU" sz="1400" dirty="0" smtClean="0"/>
            <a:t>Такое постепенное повышение ответственности служит подтверждением профессионального роста и мотивацией к дальнейшему развитию.</a:t>
          </a:r>
          <a:endParaRPr lang="uk-UA" sz="1400" dirty="0"/>
        </a:p>
      </dgm:t>
    </dgm:pt>
    <dgm:pt modelId="{75BE9796-FB3F-404E-88AC-66261C0DD2CD}" type="parTrans" cxnId="{211A3D5C-19EC-4C50-BF5D-D64679FFCBEA}">
      <dgm:prSet/>
      <dgm:spPr/>
      <dgm:t>
        <a:bodyPr/>
        <a:lstStyle/>
        <a:p>
          <a:endParaRPr lang="uk-UA"/>
        </a:p>
      </dgm:t>
    </dgm:pt>
    <dgm:pt modelId="{472D5276-4C27-4086-8FB7-ABCA62BE7485}" type="sibTrans" cxnId="{211A3D5C-19EC-4C50-BF5D-D64679FFCBEA}">
      <dgm:prSet/>
      <dgm:spPr/>
      <dgm:t>
        <a:bodyPr/>
        <a:lstStyle/>
        <a:p>
          <a:endParaRPr lang="uk-UA"/>
        </a:p>
      </dgm:t>
    </dgm:pt>
    <dgm:pt modelId="{FB9F2A1E-C854-45D3-A7D4-7049775A6709}">
      <dgm:prSet phldrT="[Текст]" custT="1"/>
      <dgm:spPr/>
      <dgm:t>
        <a:bodyPr/>
        <a:lstStyle/>
        <a:p>
          <a:r>
            <a:rPr lang="ru-RU" sz="1400" dirty="0" smtClean="0"/>
            <a:t>В своём развитии доброволец должен пройти в организации несколько стадий.</a:t>
          </a:r>
          <a:endParaRPr lang="uk-UA" sz="1400" dirty="0"/>
        </a:p>
      </dgm:t>
    </dgm:pt>
    <dgm:pt modelId="{0C25BEF2-6B10-4385-BFED-ED14B20DF3F0}" type="parTrans" cxnId="{379E8B23-7539-4E14-A9A0-A9E4E2CBA232}">
      <dgm:prSet/>
      <dgm:spPr/>
      <dgm:t>
        <a:bodyPr/>
        <a:lstStyle/>
        <a:p>
          <a:endParaRPr lang="uk-UA"/>
        </a:p>
      </dgm:t>
    </dgm:pt>
    <dgm:pt modelId="{97CE4DCA-35F3-46BE-8838-8D8E1E70B864}" type="sibTrans" cxnId="{379E8B23-7539-4E14-A9A0-A9E4E2CBA232}">
      <dgm:prSet/>
      <dgm:spPr/>
      <dgm:t>
        <a:bodyPr/>
        <a:lstStyle/>
        <a:p>
          <a:endParaRPr lang="uk-UA"/>
        </a:p>
      </dgm:t>
    </dgm:pt>
    <dgm:pt modelId="{6FAF2079-6739-4941-B718-E491CEDA320C}" type="pres">
      <dgm:prSet presAssocID="{77234A17-619D-4B2D-B28B-BAF033FA322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B8A0238-16F6-45F5-97DB-2ADF1039DCAF}" type="pres">
      <dgm:prSet presAssocID="{061605E5-2E01-446A-A5EF-7B458501DFDB}" presName="composite" presStyleCnt="0"/>
      <dgm:spPr/>
    </dgm:pt>
    <dgm:pt modelId="{9E9814AB-5642-4010-8E03-2447C9CD83C3}" type="pres">
      <dgm:prSet presAssocID="{061605E5-2E01-446A-A5EF-7B458501DFDB}" presName="LShape" presStyleLbl="alignNode1" presStyleIdx="0" presStyleCnt="9"/>
      <dgm:spPr/>
    </dgm:pt>
    <dgm:pt modelId="{C9D21992-B73F-4C5C-AF6F-61A76E09E956}" type="pres">
      <dgm:prSet presAssocID="{061605E5-2E01-446A-A5EF-7B458501DFDB}" presName="ParentText" presStyleLbl="revTx" presStyleIdx="0" presStyleCnt="5" custScaleY="183743" custLinFactNeighborX="1937" custLinFactNeighborY="430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F98FB0-AD2E-4700-AE4E-E94F595AEE72}" type="pres">
      <dgm:prSet presAssocID="{061605E5-2E01-446A-A5EF-7B458501DFDB}" presName="Triangle" presStyleLbl="alignNode1" presStyleIdx="1" presStyleCnt="9"/>
      <dgm:spPr/>
    </dgm:pt>
    <dgm:pt modelId="{C45AB91F-3104-45F6-8F8D-D9ABA781083B}" type="pres">
      <dgm:prSet presAssocID="{124110D0-C4DF-416C-80E1-39E529ED2596}" presName="sibTrans" presStyleCnt="0"/>
      <dgm:spPr/>
    </dgm:pt>
    <dgm:pt modelId="{1842A2E0-DC59-4598-9093-DBC9E62F74D5}" type="pres">
      <dgm:prSet presAssocID="{124110D0-C4DF-416C-80E1-39E529ED2596}" presName="space" presStyleCnt="0"/>
      <dgm:spPr/>
    </dgm:pt>
    <dgm:pt modelId="{011F3F27-1AA3-4D5A-BD0E-20BF9D16B0B6}" type="pres">
      <dgm:prSet presAssocID="{94AF0C9F-5F30-4C16-A0D2-92BBF39C7662}" presName="composite" presStyleCnt="0"/>
      <dgm:spPr/>
    </dgm:pt>
    <dgm:pt modelId="{E6703242-1723-4ADC-91C7-7445A284CD6B}" type="pres">
      <dgm:prSet presAssocID="{94AF0C9F-5F30-4C16-A0D2-92BBF39C7662}" presName="LShape" presStyleLbl="alignNode1" presStyleIdx="2" presStyleCnt="9"/>
      <dgm:spPr/>
    </dgm:pt>
    <dgm:pt modelId="{2D506C00-7D6F-4AAB-A015-42AED5647E07}" type="pres">
      <dgm:prSet presAssocID="{94AF0C9F-5F30-4C16-A0D2-92BBF39C766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AAF186-A46A-4505-80B1-1AFD75A33FE2}" type="pres">
      <dgm:prSet presAssocID="{94AF0C9F-5F30-4C16-A0D2-92BBF39C7662}" presName="Triangle" presStyleLbl="alignNode1" presStyleIdx="3" presStyleCnt="9"/>
      <dgm:spPr/>
    </dgm:pt>
    <dgm:pt modelId="{DD5928BC-B69F-4D41-B0B1-B28E9547181F}" type="pres">
      <dgm:prSet presAssocID="{9F8F9B9F-9E75-40C1-9D3D-CBC71ADB8FE9}" presName="sibTrans" presStyleCnt="0"/>
      <dgm:spPr/>
    </dgm:pt>
    <dgm:pt modelId="{382E395B-E478-4CFC-B406-E88553996E61}" type="pres">
      <dgm:prSet presAssocID="{9F8F9B9F-9E75-40C1-9D3D-CBC71ADB8FE9}" presName="space" presStyleCnt="0"/>
      <dgm:spPr/>
    </dgm:pt>
    <dgm:pt modelId="{C78D90A5-4A16-477D-9DB1-ABBA57CB7200}" type="pres">
      <dgm:prSet presAssocID="{022413D5-3D47-44FD-811E-2191E111A322}" presName="composite" presStyleCnt="0"/>
      <dgm:spPr/>
    </dgm:pt>
    <dgm:pt modelId="{FD0BCECF-0FAD-4041-A85C-3B1CDA1E6477}" type="pres">
      <dgm:prSet presAssocID="{022413D5-3D47-44FD-811E-2191E111A322}" presName="LShape" presStyleLbl="alignNode1" presStyleIdx="4" presStyleCnt="9"/>
      <dgm:spPr/>
    </dgm:pt>
    <dgm:pt modelId="{EF65E12C-23E9-406F-A80C-3F39E1BB690D}" type="pres">
      <dgm:prSet presAssocID="{022413D5-3D47-44FD-811E-2191E111A32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96341A-4168-406A-BC92-23981F1C013B}" type="pres">
      <dgm:prSet presAssocID="{022413D5-3D47-44FD-811E-2191E111A322}" presName="Triangle" presStyleLbl="alignNode1" presStyleIdx="5" presStyleCnt="9"/>
      <dgm:spPr/>
    </dgm:pt>
    <dgm:pt modelId="{023B2B68-BA51-477B-9736-41DD152BD58A}" type="pres">
      <dgm:prSet presAssocID="{A7ADB0E9-D973-4E4C-A095-217276E3420A}" presName="sibTrans" presStyleCnt="0"/>
      <dgm:spPr/>
    </dgm:pt>
    <dgm:pt modelId="{AB275F39-CCF2-4354-BA2F-5248284D401B}" type="pres">
      <dgm:prSet presAssocID="{A7ADB0E9-D973-4E4C-A095-217276E3420A}" presName="space" presStyleCnt="0"/>
      <dgm:spPr/>
    </dgm:pt>
    <dgm:pt modelId="{4AB10A0B-D821-4FA7-9633-F725658063D5}" type="pres">
      <dgm:prSet presAssocID="{0F3E3204-6794-4B31-BB7A-EF88A5D01F64}" presName="composite" presStyleCnt="0"/>
      <dgm:spPr/>
    </dgm:pt>
    <dgm:pt modelId="{77F4C21A-1C05-440E-955D-E1E21D6829CC}" type="pres">
      <dgm:prSet presAssocID="{0F3E3204-6794-4B31-BB7A-EF88A5D01F64}" presName="LShape" presStyleLbl="alignNode1" presStyleIdx="6" presStyleCnt="9"/>
      <dgm:spPr/>
    </dgm:pt>
    <dgm:pt modelId="{99D38BB0-1169-4F42-990D-0B5A3C1ABB3D}" type="pres">
      <dgm:prSet presAssocID="{0F3E3204-6794-4B31-BB7A-EF88A5D01F64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7E2859-A36A-4F9B-869D-10266B122F94}" type="pres">
      <dgm:prSet presAssocID="{0F3E3204-6794-4B31-BB7A-EF88A5D01F64}" presName="Triangle" presStyleLbl="alignNode1" presStyleIdx="7" presStyleCnt="9"/>
      <dgm:spPr/>
    </dgm:pt>
    <dgm:pt modelId="{6EDDE947-6027-4500-9EAF-DEA01A170F53}" type="pres">
      <dgm:prSet presAssocID="{472D5276-4C27-4086-8FB7-ABCA62BE7485}" presName="sibTrans" presStyleCnt="0"/>
      <dgm:spPr/>
    </dgm:pt>
    <dgm:pt modelId="{5EEED5E5-F6AA-4C22-872F-1DDB344D8AF7}" type="pres">
      <dgm:prSet presAssocID="{472D5276-4C27-4086-8FB7-ABCA62BE7485}" presName="space" presStyleCnt="0"/>
      <dgm:spPr/>
    </dgm:pt>
    <dgm:pt modelId="{A42470C5-B740-4083-AB88-12FDEC986325}" type="pres">
      <dgm:prSet presAssocID="{FB9F2A1E-C854-45D3-A7D4-7049775A6709}" presName="composite" presStyleCnt="0"/>
      <dgm:spPr/>
    </dgm:pt>
    <dgm:pt modelId="{84A0BD4E-56CD-4037-8905-7D1E1032A29C}" type="pres">
      <dgm:prSet presAssocID="{FB9F2A1E-C854-45D3-A7D4-7049775A6709}" presName="LShape" presStyleLbl="alignNode1" presStyleIdx="8" presStyleCnt="9"/>
      <dgm:spPr/>
    </dgm:pt>
    <dgm:pt modelId="{A4902DA1-A8B4-45BE-8E33-B09B916DE34B}" type="pres">
      <dgm:prSet presAssocID="{FB9F2A1E-C854-45D3-A7D4-7049775A670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0F4BD81-F385-4BD2-A852-52252AB0C841}" srcId="{77234A17-619D-4B2D-B28B-BAF033FA322F}" destId="{022413D5-3D47-44FD-811E-2191E111A322}" srcOrd="2" destOrd="0" parTransId="{9D8E748A-48B5-4BCC-933E-247837C609DE}" sibTransId="{A7ADB0E9-D973-4E4C-A095-217276E3420A}"/>
    <dgm:cxn modelId="{0C91CE40-D163-4F59-838A-24FC2BB1C1BA}" type="presOf" srcId="{94AF0C9F-5F30-4C16-A0D2-92BBF39C7662}" destId="{2D506C00-7D6F-4AAB-A015-42AED5647E07}" srcOrd="0" destOrd="0" presId="urn:microsoft.com/office/officeart/2009/3/layout/StepUpProcess"/>
    <dgm:cxn modelId="{D7B1BDF1-FDD3-43B7-99A9-6C87EA3304A0}" type="presOf" srcId="{77234A17-619D-4B2D-B28B-BAF033FA322F}" destId="{6FAF2079-6739-4941-B718-E491CEDA320C}" srcOrd="0" destOrd="0" presId="urn:microsoft.com/office/officeart/2009/3/layout/StepUpProcess"/>
    <dgm:cxn modelId="{B38B88DF-E3DD-495A-AA16-511CB4F73CC7}" srcId="{77234A17-619D-4B2D-B28B-BAF033FA322F}" destId="{94AF0C9F-5F30-4C16-A0D2-92BBF39C7662}" srcOrd="1" destOrd="0" parTransId="{F48E1C67-11DE-4E47-9984-808EA5A96C00}" sibTransId="{9F8F9B9F-9E75-40C1-9D3D-CBC71ADB8FE9}"/>
    <dgm:cxn modelId="{9BD45B7C-45D5-4A1E-88A2-DB635C18B544}" srcId="{77234A17-619D-4B2D-B28B-BAF033FA322F}" destId="{061605E5-2E01-446A-A5EF-7B458501DFDB}" srcOrd="0" destOrd="0" parTransId="{9D5DF5A4-5591-45D8-A4F0-CC006874BFFF}" sibTransId="{124110D0-C4DF-416C-80E1-39E529ED2596}"/>
    <dgm:cxn modelId="{A9D1283D-C7CE-4AD2-BA32-EAF22B1F73F3}" type="presOf" srcId="{0F3E3204-6794-4B31-BB7A-EF88A5D01F64}" destId="{99D38BB0-1169-4F42-990D-0B5A3C1ABB3D}" srcOrd="0" destOrd="0" presId="urn:microsoft.com/office/officeart/2009/3/layout/StepUpProcess"/>
    <dgm:cxn modelId="{211A3D5C-19EC-4C50-BF5D-D64679FFCBEA}" srcId="{77234A17-619D-4B2D-B28B-BAF033FA322F}" destId="{0F3E3204-6794-4B31-BB7A-EF88A5D01F64}" srcOrd="3" destOrd="0" parTransId="{75BE9796-FB3F-404E-88AC-66261C0DD2CD}" sibTransId="{472D5276-4C27-4086-8FB7-ABCA62BE7485}"/>
    <dgm:cxn modelId="{B73F694D-532C-4A62-8A24-9FE8CB7F0FF7}" type="presOf" srcId="{FB9F2A1E-C854-45D3-A7D4-7049775A6709}" destId="{A4902DA1-A8B4-45BE-8E33-B09B916DE34B}" srcOrd="0" destOrd="0" presId="urn:microsoft.com/office/officeart/2009/3/layout/StepUpProcess"/>
    <dgm:cxn modelId="{E9BC2C48-042D-45D4-B7C8-74A832DD1EA9}" type="presOf" srcId="{022413D5-3D47-44FD-811E-2191E111A322}" destId="{EF65E12C-23E9-406F-A80C-3F39E1BB690D}" srcOrd="0" destOrd="0" presId="urn:microsoft.com/office/officeart/2009/3/layout/StepUpProcess"/>
    <dgm:cxn modelId="{379E8B23-7539-4E14-A9A0-A9E4E2CBA232}" srcId="{77234A17-619D-4B2D-B28B-BAF033FA322F}" destId="{FB9F2A1E-C854-45D3-A7D4-7049775A6709}" srcOrd="4" destOrd="0" parTransId="{0C25BEF2-6B10-4385-BFED-ED14B20DF3F0}" sibTransId="{97CE4DCA-35F3-46BE-8838-8D8E1E70B864}"/>
    <dgm:cxn modelId="{43B8C035-1EF1-48DE-9358-BBBE8EA1F17F}" type="presOf" srcId="{061605E5-2E01-446A-A5EF-7B458501DFDB}" destId="{C9D21992-B73F-4C5C-AF6F-61A76E09E956}" srcOrd="0" destOrd="0" presId="urn:microsoft.com/office/officeart/2009/3/layout/StepUpProcess"/>
    <dgm:cxn modelId="{60943F76-F5DA-4491-AD9A-F550918FE6B5}" type="presParOf" srcId="{6FAF2079-6739-4941-B718-E491CEDA320C}" destId="{9B8A0238-16F6-45F5-97DB-2ADF1039DCAF}" srcOrd="0" destOrd="0" presId="urn:microsoft.com/office/officeart/2009/3/layout/StepUpProcess"/>
    <dgm:cxn modelId="{2B3AD411-136F-41A5-9426-4099F89DF065}" type="presParOf" srcId="{9B8A0238-16F6-45F5-97DB-2ADF1039DCAF}" destId="{9E9814AB-5642-4010-8E03-2447C9CD83C3}" srcOrd="0" destOrd="0" presId="urn:microsoft.com/office/officeart/2009/3/layout/StepUpProcess"/>
    <dgm:cxn modelId="{F851DCA5-7E79-4020-A947-1C63B27B38D2}" type="presParOf" srcId="{9B8A0238-16F6-45F5-97DB-2ADF1039DCAF}" destId="{C9D21992-B73F-4C5C-AF6F-61A76E09E956}" srcOrd="1" destOrd="0" presId="urn:microsoft.com/office/officeart/2009/3/layout/StepUpProcess"/>
    <dgm:cxn modelId="{1949F702-B473-481A-8E4B-478828DC2FCE}" type="presParOf" srcId="{9B8A0238-16F6-45F5-97DB-2ADF1039DCAF}" destId="{3CF98FB0-AD2E-4700-AE4E-E94F595AEE72}" srcOrd="2" destOrd="0" presId="urn:microsoft.com/office/officeart/2009/3/layout/StepUpProcess"/>
    <dgm:cxn modelId="{F2B1A3CE-FE94-487E-B270-7C8727CC9404}" type="presParOf" srcId="{6FAF2079-6739-4941-B718-E491CEDA320C}" destId="{C45AB91F-3104-45F6-8F8D-D9ABA781083B}" srcOrd="1" destOrd="0" presId="urn:microsoft.com/office/officeart/2009/3/layout/StepUpProcess"/>
    <dgm:cxn modelId="{EBEE9019-90E4-4BF5-BC7C-FE3B7C9FE974}" type="presParOf" srcId="{C45AB91F-3104-45F6-8F8D-D9ABA781083B}" destId="{1842A2E0-DC59-4598-9093-DBC9E62F74D5}" srcOrd="0" destOrd="0" presId="urn:microsoft.com/office/officeart/2009/3/layout/StepUpProcess"/>
    <dgm:cxn modelId="{BB93BDAD-9B5B-4ACE-A3AE-67202A82703E}" type="presParOf" srcId="{6FAF2079-6739-4941-B718-E491CEDA320C}" destId="{011F3F27-1AA3-4D5A-BD0E-20BF9D16B0B6}" srcOrd="2" destOrd="0" presId="urn:microsoft.com/office/officeart/2009/3/layout/StepUpProcess"/>
    <dgm:cxn modelId="{706415DF-34CF-4013-B7E7-1CC20AE80917}" type="presParOf" srcId="{011F3F27-1AA3-4D5A-BD0E-20BF9D16B0B6}" destId="{E6703242-1723-4ADC-91C7-7445A284CD6B}" srcOrd="0" destOrd="0" presId="urn:microsoft.com/office/officeart/2009/3/layout/StepUpProcess"/>
    <dgm:cxn modelId="{55F2EA46-F907-408F-977D-11BC351924CA}" type="presParOf" srcId="{011F3F27-1AA3-4D5A-BD0E-20BF9D16B0B6}" destId="{2D506C00-7D6F-4AAB-A015-42AED5647E07}" srcOrd="1" destOrd="0" presId="urn:microsoft.com/office/officeart/2009/3/layout/StepUpProcess"/>
    <dgm:cxn modelId="{4A34168E-1BAE-4DFE-9AA4-1CA576C3AC06}" type="presParOf" srcId="{011F3F27-1AA3-4D5A-BD0E-20BF9D16B0B6}" destId="{41AAF186-A46A-4505-80B1-1AFD75A33FE2}" srcOrd="2" destOrd="0" presId="urn:microsoft.com/office/officeart/2009/3/layout/StepUpProcess"/>
    <dgm:cxn modelId="{27232ADB-D4F3-4C01-9277-950BFD4D0B93}" type="presParOf" srcId="{6FAF2079-6739-4941-B718-E491CEDA320C}" destId="{DD5928BC-B69F-4D41-B0B1-B28E9547181F}" srcOrd="3" destOrd="0" presId="urn:microsoft.com/office/officeart/2009/3/layout/StepUpProcess"/>
    <dgm:cxn modelId="{DA184646-98B6-4FD4-8052-6330206C8860}" type="presParOf" srcId="{DD5928BC-B69F-4D41-B0B1-B28E9547181F}" destId="{382E395B-E478-4CFC-B406-E88553996E61}" srcOrd="0" destOrd="0" presId="urn:microsoft.com/office/officeart/2009/3/layout/StepUpProcess"/>
    <dgm:cxn modelId="{6C98DF70-2304-4251-82D3-BC9CAA0B8066}" type="presParOf" srcId="{6FAF2079-6739-4941-B718-E491CEDA320C}" destId="{C78D90A5-4A16-477D-9DB1-ABBA57CB7200}" srcOrd="4" destOrd="0" presId="urn:microsoft.com/office/officeart/2009/3/layout/StepUpProcess"/>
    <dgm:cxn modelId="{E8DF4888-47FC-40A7-B2B2-F8CAE7CB4A84}" type="presParOf" srcId="{C78D90A5-4A16-477D-9DB1-ABBA57CB7200}" destId="{FD0BCECF-0FAD-4041-A85C-3B1CDA1E6477}" srcOrd="0" destOrd="0" presId="urn:microsoft.com/office/officeart/2009/3/layout/StepUpProcess"/>
    <dgm:cxn modelId="{6638CFC6-AC10-4B42-A042-A7C3F4450A3F}" type="presParOf" srcId="{C78D90A5-4A16-477D-9DB1-ABBA57CB7200}" destId="{EF65E12C-23E9-406F-A80C-3F39E1BB690D}" srcOrd="1" destOrd="0" presId="urn:microsoft.com/office/officeart/2009/3/layout/StepUpProcess"/>
    <dgm:cxn modelId="{6B6226E6-A9D5-4AD0-9EDE-41ED95F53890}" type="presParOf" srcId="{C78D90A5-4A16-477D-9DB1-ABBA57CB7200}" destId="{ED96341A-4168-406A-BC92-23981F1C013B}" srcOrd="2" destOrd="0" presId="urn:microsoft.com/office/officeart/2009/3/layout/StepUpProcess"/>
    <dgm:cxn modelId="{343D38F4-2061-4643-82C3-DEFE3A131709}" type="presParOf" srcId="{6FAF2079-6739-4941-B718-E491CEDA320C}" destId="{023B2B68-BA51-477B-9736-41DD152BD58A}" srcOrd="5" destOrd="0" presId="urn:microsoft.com/office/officeart/2009/3/layout/StepUpProcess"/>
    <dgm:cxn modelId="{9BACCDB6-E553-455F-9C7C-5236BB74472E}" type="presParOf" srcId="{023B2B68-BA51-477B-9736-41DD152BD58A}" destId="{AB275F39-CCF2-4354-BA2F-5248284D401B}" srcOrd="0" destOrd="0" presId="urn:microsoft.com/office/officeart/2009/3/layout/StepUpProcess"/>
    <dgm:cxn modelId="{7C46DB2D-78D2-4C12-9340-13CC5DCADCA8}" type="presParOf" srcId="{6FAF2079-6739-4941-B718-E491CEDA320C}" destId="{4AB10A0B-D821-4FA7-9633-F725658063D5}" srcOrd="6" destOrd="0" presId="urn:microsoft.com/office/officeart/2009/3/layout/StepUpProcess"/>
    <dgm:cxn modelId="{A7446114-FC48-447E-8D06-EF01348F08B7}" type="presParOf" srcId="{4AB10A0B-D821-4FA7-9633-F725658063D5}" destId="{77F4C21A-1C05-440E-955D-E1E21D6829CC}" srcOrd="0" destOrd="0" presId="urn:microsoft.com/office/officeart/2009/3/layout/StepUpProcess"/>
    <dgm:cxn modelId="{3AEA4D4A-E123-4D58-97D2-66E9E27A54F4}" type="presParOf" srcId="{4AB10A0B-D821-4FA7-9633-F725658063D5}" destId="{99D38BB0-1169-4F42-990D-0B5A3C1ABB3D}" srcOrd="1" destOrd="0" presId="urn:microsoft.com/office/officeart/2009/3/layout/StepUpProcess"/>
    <dgm:cxn modelId="{29793F4A-7F62-4DF4-969F-9BD42D47D494}" type="presParOf" srcId="{4AB10A0B-D821-4FA7-9633-F725658063D5}" destId="{FB7E2859-A36A-4F9B-869D-10266B122F94}" srcOrd="2" destOrd="0" presId="urn:microsoft.com/office/officeart/2009/3/layout/StepUpProcess"/>
    <dgm:cxn modelId="{35CA17D4-3CB2-4B78-8E1E-09F0968A13D8}" type="presParOf" srcId="{6FAF2079-6739-4941-B718-E491CEDA320C}" destId="{6EDDE947-6027-4500-9EAF-DEA01A170F53}" srcOrd="7" destOrd="0" presId="urn:microsoft.com/office/officeart/2009/3/layout/StepUpProcess"/>
    <dgm:cxn modelId="{782FE47C-1E44-4AB2-97DE-DA865C82B89D}" type="presParOf" srcId="{6EDDE947-6027-4500-9EAF-DEA01A170F53}" destId="{5EEED5E5-F6AA-4C22-872F-1DDB344D8AF7}" srcOrd="0" destOrd="0" presId="urn:microsoft.com/office/officeart/2009/3/layout/StepUpProcess"/>
    <dgm:cxn modelId="{4B1C31FF-5907-44C5-A8F6-BCDD4002A6CF}" type="presParOf" srcId="{6FAF2079-6739-4941-B718-E491CEDA320C}" destId="{A42470C5-B740-4083-AB88-12FDEC986325}" srcOrd="8" destOrd="0" presId="urn:microsoft.com/office/officeart/2009/3/layout/StepUpProcess"/>
    <dgm:cxn modelId="{0D09BD77-D09D-4825-9B46-B5632913D5F2}" type="presParOf" srcId="{A42470C5-B740-4083-AB88-12FDEC986325}" destId="{84A0BD4E-56CD-4037-8905-7D1E1032A29C}" srcOrd="0" destOrd="0" presId="urn:microsoft.com/office/officeart/2009/3/layout/StepUpProcess"/>
    <dgm:cxn modelId="{A0C2E590-EC4B-44BF-A7F4-B093F2024ABD}" type="presParOf" srcId="{A42470C5-B740-4083-AB88-12FDEC986325}" destId="{A4902DA1-A8B4-45BE-8E33-B09B916DE34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BFB86B-F25A-4C6F-A879-BEFD23E9749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AE6E02D-5B31-4D93-9BF2-4E3CF10792AE}">
      <dgm:prSet phldrT="[Текст]"/>
      <dgm:spPr>
        <a:ln>
          <a:solidFill>
            <a:srgbClr val="DF763E"/>
          </a:solidFill>
        </a:ln>
      </dgm:spPr>
      <dgm:t>
        <a:bodyPr/>
        <a:lstStyle/>
        <a:p>
          <a:r>
            <a:rPr lang="uk-UA" dirty="0" smtClean="0"/>
            <a:t>Внутренняя мотивация</a:t>
          </a:r>
          <a:endParaRPr lang="uk-UA" dirty="0"/>
        </a:p>
      </dgm:t>
    </dgm:pt>
    <dgm:pt modelId="{C491DE5A-93E5-4B72-A34E-12D698D43C23}" type="parTrans" cxnId="{99C6E6DA-0112-4CD0-9351-CE4EC2726B70}">
      <dgm:prSet/>
      <dgm:spPr/>
      <dgm:t>
        <a:bodyPr/>
        <a:lstStyle/>
        <a:p>
          <a:endParaRPr lang="uk-UA"/>
        </a:p>
      </dgm:t>
    </dgm:pt>
    <dgm:pt modelId="{DD99657B-FB95-4E64-9717-7D52B21DF28C}" type="sibTrans" cxnId="{99C6E6DA-0112-4CD0-9351-CE4EC2726B70}">
      <dgm:prSet/>
      <dgm:spPr/>
      <dgm:t>
        <a:bodyPr/>
        <a:lstStyle/>
        <a:p>
          <a:endParaRPr lang="uk-UA"/>
        </a:p>
      </dgm:t>
    </dgm:pt>
    <dgm:pt modelId="{54D3D777-9D86-4895-BF84-E75E0540E877}">
      <dgm:prSet phldrT="[Текст]"/>
      <dgm:spPr>
        <a:ln>
          <a:solidFill>
            <a:srgbClr val="DF763E"/>
          </a:solidFill>
        </a:ln>
      </dgm:spPr>
      <dgm:t>
        <a:bodyPr/>
        <a:lstStyle/>
        <a:p>
          <a:r>
            <a:rPr lang="uk-UA" dirty="0" smtClean="0"/>
            <a:t>Положительная мотивация</a:t>
          </a:r>
          <a:endParaRPr lang="uk-UA" dirty="0"/>
        </a:p>
      </dgm:t>
    </dgm:pt>
    <dgm:pt modelId="{10787A9C-50AA-44FF-9B4E-0B1853C63DF3}" type="parTrans" cxnId="{FBBB21A1-4472-44D7-B4B8-E1EC19779FDD}">
      <dgm:prSet/>
      <dgm:spPr/>
      <dgm:t>
        <a:bodyPr/>
        <a:lstStyle/>
        <a:p>
          <a:endParaRPr lang="uk-UA"/>
        </a:p>
      </dgm:t>
    </dgm:pt>
    <dgm:pt modelId="{F7456F90-C268-42D0-BCF4-F13ED8BCCFDA}" type="sibTrans" cxnId="{FBBB21A1-4472-44D7-B4B8-E1EC19779FDD}">
      <dgm:prSet/>
      <dgm:spPr/>
      <dgm:t>
        <a:bodyPr/>
        <a:lstStyle/>
        <a:p>
          <a:endParaRPr lang="uk-UA"/>
        </a:p>
      </dgm:t>
    </dgm:pt>
    <dgm:pt modelId="{D0E78FF3-9B35-4792-8857-CFA605DB38C9}">
      <dgm:prSet phldrT="[Текст]"/>
      <dgm:spPr>
        <a:ln>
          <a:solidFill>
            <a:srgbClr val="DF763E"/>
          </a:solidFill>
        </a:ln>
      </dgm:spPr>
      <dgm:t>
        <a:bodyPr/>
        <a:lstStyle/>
        <a:p>
          <a:r>
            <a:rPr lang="uk-UA" dirty="0" smtClean="0"/>
            <a:t>Неустойчивая мотивация</a:t>
          </a:r>
          <a:endParaRPr lang="uk-UA" dirty="0"/>
        </a:p>
      </dgm:t>
    </dgm:pt>
    <dgm:pt modelId="{3CD2186E-7EDD-4291-A78F-AC5B6B3E828A}" type="parTrans" cxnId="{18C1F8ED-ED83-49B2-9667-11059F5F8DC4}">
      <dgm:prSet/>
      <dgm:spPr/>
      <dgm:t>
        <a:bodyPr/>
        <a:lstStyle/>
        <a:p>
          <a:endParaRPr lang="uk-UA"/>
        </a:p>
      </dgm:t>
    </dgm:pt>
    <dgm:pt modelId="{6DCD0C89-D338-4CE4-B22F-A346850AEF6C}" type="sibTrans" cxnId="{18C1F8ED-ED83-49B2-9667-11059F5F8DC4}">
      <dgm:prSet/>
      <dgm:spPr/>
      <dgm:t>
        <a:bodyPr/>
        <a:lstStyle/>
        <a:p>
          <a:endParaRPr lang="uk-UA"/>
        </a:p>
      </dgm:t>
    </dgm:pt>
    <dgm:pt modelId="{015FF875-66CA-43EF-AB87-16ABA004F227}" type="pres">
      <dgm:prSet presAssocID="{83BFB86B-F25A-4C6F-A879-BEFD23E97492}" presName="compositeShape" presStyleCnt="0">
        <dgm:presLayoutVars>
          <dgm:dir/>
          <dgm:resizeHandles/>
        </dgm:presLayoutVars>
      </dgm:prSet>
      <dgm:spPr/>
    </dgm:pt>
    <dgm:pt modelId="{3C92D499-1A4C-4019-AC92-CA4C0D181E31}" type="pres">
      <dgm:prSet presAssocID="{83BFB86B-F25A-4C6F-A879-BEFD23E97492}" presName="pyramid" presStyleLbl="node1" presStyleIdx="0" presStyleCnt="1"/>
      <dgm:spPr>
        <a:solidFill>
          <a:srgbClr val="DA4E43"/>
        </a:solidFill>
      </dgm:spPr>
    </dgm:pt>
    <dgm:pt modelId="{21E6AAF7-7127-4B17-9A46-A6131EB060C2}" type="pres">
      <dgm:prSet presAssocID="{83BFB86B-F25A-4C6F-A879-BEFD23E97492}" presName="theList" presStyleCnt="0"/>
      <dgm:spPr/>
    </dgm:pt>
    <dgm:pt modelId="{F3DDAE93-0437-4471-ABAA-5FC17387BA16}" type="pres">
      <dgm:prSet presAssocID="{0AE6E02D-5B31-4D93-9BF2-4E3CF10792AE}" presName="aNode" presStyleLbl="fgAcc1" presStyleIdx="0" presStyleCnt="3" custLinFactNeighborY="-907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184B91-BFC5-43AC-9A87-E1ACD2F74EC4}" type="pres">
      <dgm:prSet presAssocID="{0AE6E02D-5B31-4D93-9BF2-4E3CF10792AE}" presName="aSpace" presStyleCnt="0"/>
      <dgm:spPr/>
    </dgm:pt>
    <dgm:pt modelId="{916E9C93-BDB8-4C84-B409-C7E1B9F7AAFD}" type="pres">
      <dgm:prSet presAssocID="{54D3D777-9D86-4895-BF84-E75E0540E877}" presName="aNode" presStyleLbl="fgAcc1" presStyleIdx="1" presStyleCnt="3" custLinFactNeighborY="-907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1E2DB4-B526-45E1-8F6E-C51FFC3E1708}" type="pres">
      <dgm:prSet presAssocID="{54D3D777-9D86-4895-BF84-E75E0540E877}" presName="aSpace" presStyleCnt="0"/>
      <dgm:spPr/>
    </dgm:pt>
    <dgm:pt modelId="{F754D92E-0BD1-4D03-A917-D3D470672741}" type="pres">
      <dgm:prSet presAssocID="{D0E78FF3-9B35-4792-8857-CFA605DB38C9}" presName="aNode" presStyleLbl="fgAcc1" presStyleIdx="2" presStyleCnt="3" custLinFactNeighborY="-907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74EE5C-1178-47CB-A8CF-B20296F6CD49}" type="pres">
      <dgm:prSet presAssocID="{D0E78FF3-9B35-4792-8857-CFA605DB38C9}" presName="aSpace" presStyleCnt="0"/>
      <dgm:spPr/>
    </dgm:pt>
  </dgm:ptLst>
  <dgm:cxnLst>
    <dgm:cxn modelId="{2C5E7D3A-3881-47C9-A553-0BA58D6A24B8}" type="presOf" srcId="{54D3D777-9D86-4895-BF84-E75E0540E877}" destId="{916E9C93-BDB8-4C84-B409-C7E1B9F7AAFD}" srcOrd="0" destOrd="0" presId="urn:microsoft.com/office/officeart/2005/8/layout/pyramid2"/>
    <dgm:cxn modelId="{99C6E6DA-0112-4CD0-9351-CE4EC2726B70}" srcId="{83BFB86B-F25A-4C6F-A879-BEFD23E97492}" destId="{0AE6E02D-5B31-4D93-9BF2-4E3CF10792AE}" srcOrd="0" destOrd="0" parTransId="{C491DE5A-93E5-4B72-A34E-12D698D43C23}" sibTransId="{DD99657B-FB95-4E64-9717-7D52B21DF28C}"/>
    <dgm:cxn modelId="{E161D4AF-D5C3-4E4D-B387-A1F7D432833D}" type="presOf" srcId="{0AE6E02D-5B31-4D93-9BF2-4E3CF10792AE}" destId="{F3DDAE93-0437-4471-ABAA-5FC17387BA16}" srcOrd="0" destOrd="0" presId="urn:microsoft.com/office/officeart/2005/8/layout/pyramid2"/>
    <dgm:cxn modelId="{18C1F8ED-ED83-49B2-9667-11059F5F8DC4}" srcId="{83BFB86B-F25A-4C6F-A879-BEFD23E97492}" destId="{D0E78FF3-9B35-4792-8857-CFA605DB38C9}" srcOrd="2" destOrd="0" parTransId="{3CD2186E-7EDD-4291-A78F-AC5B6B3E828A}" sibTransId="{6DCD0C89-D338-4CE4-B22F-A346850AEF6C}"/>
    <dgm:cxn modelId="{890216FC-9AE1-43C1-90E2-A69796999DEA}" type="presOf" srcId="{D0E78FF3-9B35-4792-8857-CFA605DB38C9}" destId="{F754D92E-0BD1-4D03-A917-D3D470672741}" srcOrd="0" destOrd="0" presId="urn:microsoft.com/office/officeart/2005/8/layout/pyramid2"/>
    <dgm:cxn modelId="{B1371B4E-10EA-4275-AED3-588AEF0DB4AB}" type="presOf" srcId="{83BFB86B-F25A-4C6F-A879-BEFD23E97492}" destId="{015FF875-66CA-43EF-AB87-16ABA004F227}" srcOrd="0" destOrd="0" presId="urn:microsoft.com/office/officeart/2005/8/layout/pyramid2"/>
    <dgm:cxn modelId="{FBBB21A1-4472-44D7-B4B8-E1EC19779FDD}" srcId="{83BFB86B-F25A-4C6F-A879-BEFD23E97492}" destId="{54D3D777-9D86-4895-BF84-E75E0540E877}" srcOrd="1" destOrd="0" parTransId="{10787A9C-50AA-44FF-9B4E-0B1853C63DF3}" sibTransId="{F7456F90-C268-42D0-BCF4-F13ED8BCCFDA}"/>
    <dgm:cxn modelId="{9EEB403B-49BC-45B5-B94F-51E808B24EBE}" type="presParOf" srcId="{015FF875-66CA-43EF-AB87-16ABA004F227}" destId="{3C92D499-1A4C-4019-AC92-CA4C0D181E31}" srcOrd="0" destOrd="0" presId="urn:microsoft.com/office/officeart/2005/8/layout/pyramid2"/>
    <dgm:cxn modelId="{85E66F11-BE22-4FD5-BCB5-6FA825D2F1C5}" type="presParOf" srcId="{015FF875-66CA-43EF-AB87-16ABA004F227}" destId="{21E6AAF7-7127-4B17-9A46-A6131EB060C2}" srcOrd="1" destOrd="0" presId="urn:microsoft.com/office/officeart/2005/8/layout/pyramid2"/>
    <dgm:cxn modelId="{00577FBA-7CBB-46ED-BB2F-26B13945D0B4}" type="presParOf" srcId="{21E6AAF7-7127-4B17-9A46-A6131EB060C2}" destId="{F3DDAE93-0437-4471-ABAA-5FC17387BA16}" srcOrd="0" destOrd="0" presId="urn:microsoft.com/office/officeart/2005/8/layout/pyramid2"/>
    <dgm:cxn modelId="{66C908A2-38E9-4014-9C06-0440DF93642D}" type="presParOf" srcId="{21E6AAF7-7127-4B17-9A46-A6131EB060C2}" destId="{0C184B91-BFC5-43AC-9A87-E1ACD2F74EC4}" srcOrd="1" destOrd="0" presId="urn:microsoft.com/office/officeart/2005/8/layout/pyramid2"/>
    <dgm:cxn modelId="{36B1FE66-E595-4547-9995-9D4AD07CB571}" type="presParOf" srcId="{21E6AAF7-7127-4B17-9A46-A6131EB060C2}" destId="{916E9C93-BDB8-4C84-B409-C7E1B9F7AAFD}" srcOrd="2" destOrd="0" presId="urn:microsoft.com/office/officeart/2005/8/layout/pyramid2"/>
    <dgm:cxn modelId="{71E52EAD-2C0D-458D-8349-E3C5B8895385}" type="presParOf" srcId="{21E6AAF7-7127-4B17-9A46-A6131EB060C2}" destId="{391E2DB4-B526-45E1-8F6E-C51FFC3E1708}" srcOrd="3" destOrd="0" presId="urn:microsoft.com/office/officeart/2005/8/layout/pyramid2"/>
    <dgm:cxn modelId="{FB0BEA85-355C-49C0-9707-E56E73CD5BE8}" type="presParOf" srcId="{21E6AAF7-7127-4B17-9A46-A6131EB060C2}" destId="{F754D92E-0BD1-4D03-A917-D3D470672741}" srcOrd="4" destOrd="0" presId="urn:microsoft.com/office/officeart/2005/8/layout/pyramid2"/>
    <dgm:cxn modelId="{5FA9130D-009A-4647-B10D-B228C5E96F0F}" type="presParOf" srcId="{21E6AAF7-7127-4B17-9A46-A6131EB060C2}" destId="{2A74EE5C-1178-47CB-A8CF-B20296F6CD4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E7E3B2-4794-4BBB-BDAF-606B137AAB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uk-UA"/>
        </a:p>
      </dgm:t>
    </dgm:pt>
    <dgm:pt modelId="{7C28B5B2-EE30-4AC7-BD81-5FB26A21EA2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Практическая</a:t>
          </a:r>
          <a:r>
            <a:rPr lang="ru-RU" dirty="0" smtClean="0">
              <a:solidFill>
                <a:schemeClr val="tx1"/>
              </a:solidFill>
            </a:rPr>
            <a:t> -  предполагает предоставление волонтерам возможности участия в образовательных программах организации (на бесплатной или льготной основе), приобретения опыта работы в различных направлениях, а также дополнительных знаний, навыков, компетенций.</a:t>
          </a:r>
          <a:endParaRPr lang="uk-UA" dirty="0">
            <a:solidFill>
              <a:schemeClr val="tx1"/>
            </a:solidFill>
          </a:endParaRPr>
        </a:p>
      </dgm:t>
    </dgm:pt>
    <dgm:pt modelId="{779B7DE1-FF48-48A9-B7A0-675CE135ABDE}" type="parTrans" cxnId="{E6F2B9A4-522E-4F44-B9D2-668431CDE7A2}">
      <dgm:prSet/>
      <dgm:spPr/>
      <dgm:t>
        <a:bodyPr/>
        <a:lstStyle/>
        <a:p>
          <a:endParaRPr lang="uk-UA"/>
        </a:p>
      </dgm:t>
    </dgm:pt>
    <dgm:pt modelId="{6656B98B-6617-4E5B-8CAE-53EFD492D428}" type="sibTrans" cxnId="{E6F2B9A4-522E-4F44-B9D2-668431CDE7A2}">
      <dgm:prSet/>
      <dgm:spPr/>
      <dgm:t>
        <a:bodyPr/>
        <a:lstStyle/>
        <a:p>
          <a:endParaRPr lang="uk-UA"/>
        </a:p>
      </dgm:t>
    </dgm:pt>
    <dgm:pt modelId="{D3ECEF58-10DC-4844-8C7F-4A0BB3E12F4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Информационная</a:t>
          </a:r>
          <a:r>
            <a:rPr lang="ru-RU" dirty="0" smtClean="0">
              <a:solidFill>
                <a:schemeClr val="tx1"/>
              </a:solidFill>
            </a:rPr>
            <a:t> - заключается в доступе к информационным источникам и материалам - библиотекам, научно-исследовательским разработкам, новым технологиям</a:t>
          </a:r>
          <a:endParaRPr lang="uk-UA" dirty="0">
            <a:solidFill>
              <a:schemeClr val="tx1"/>
            </a:solidFill>
          </a:endParaRPr>
        </a:p>
      </dgm:t>
    </dgm:pt>
    <dgm:pt modelId="{0739D05E-81EF-4F81-B5FA-0184ADDF6385}" type="parTrans" cxnId="{22B2242F-9D64-4797-B669-A8EB5B3EAF8C}">
      <dgm:prSet/>
      <dgm:spPr/>
      <dgm:t>
        <a:bodyPr/>
        <a:lstStyle/>
        <a:p>
          <a:endParaRPr lang="uk-UA"/>
        </a:p>
      </dgm:t>
    </dgm:pt>
    <dgm:pt modelId="{508D8D1C-4800-49B5-852F-BDE9ED12470C}" type="sibTrans" cxnId="{22B2242F-9D64-4797-B669-A8EB5B3EAF8C}">
      <dgm:prSet/>
      <dgm:spPr/>
      <dgm:t>
        <a:bodyPr/>
        <a:lstStyle/>
        <a:p>
          <a:endParaRPr lang="uk-UA"/>
        </a:p>
      </dgm:t>
    </dgm:pt>
    <dgm:pt modelId="{6924D6E9-F36D-4FE0-81B5-A2330694938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Привилегированная</a:t>
          </a:r>
          <a:r>
            <a:rPr lang="ru-RU" dirty="0" smtClean="0">
              <a:solidFill>
                <a:schemeClr val="tx1"/>
              </a:solidFill>
            </a:rPr>
            <a:t> - дает волонтерам возможность бесплатного посещения различных мероприятий, а также предоставляет скидки на услуги. Это относится, как к сфере культуры, так и к другим областям.</a:t>
          </a:r>
          <a:endParaRPr lang="uk-UA" dirty="0">
            <a:solidFill>
              <a:schemeClr val="tx1"/>
            </a:solidFill>
          </a:endParaRPr>
        </a:p>
      </dgm:t>
    </dgm:pt>
    <dgm:pt modelId="{106673BE-6BAA-49B9-A608-23B9E670B98C}" type="parTrans" cxnId="{82A41083-55D0-4F87-A02C-77A42792095E}">
      <dgm:prSet/>
      <dgm:spPr/>
      <dgm:t>
        <a:bodyPr/>
        <a:lstStyle/>
        <a:p>
          <a:endParaRPr lang="uk-UA"/>
        </a:p>
      </dgm:t>
    </dgm:pt>
    <dgm:pt modelId="{4A42FB7C-E36A-48E8-A9DB-42A77C0AD570}" type="sibTrans" cxnId="{82A41083-55D0-4F87-A02C-77A42792095E}">
      <dgm:prSet/>
      <dgm:spPr/>
      <dgm:t>
        <a:bodyPr/>
        <a:lstStyle/>
        <a:p>
          <a:endParaRPr lang="uk-UA"/>
        </a:p>
      </dgm:t>
    </dgm:pt>
    <dgm:pt modelId="{5AE517F1-CBAE-4333-8C77-2C5901E03B4B}" type="pres">
      <dgm:prSet presAssocID="{AAE7E3B2-4794-4BBB-BDAF-606B137AAB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82C7AEB-A6B6-4EF7-BFB5-5239706965C9}" type="pres">
      <dgm:prSet presAssocID="{AAE7E3B2-4794-4BBB-BDAF-606B137AAB6C}" presName="Name1" presStyleCnt="0"/>
      <dgm:spPr/>
    </dgm:pt>
    <dgm:pt modelId="{06CE329C-0AB1-47EC-9D2E-710FA966C93A}" type="pres">
      <dgm:prSet presAssocID="{AAE7E3B2-4794-4BBB-BDAF-606B137AAB6C}" presName="cycle" presStyleCnt="0"/>
      <dgm:spPr/>
    </dgm:pt>
    <dgm:pt modelId="{B3A45A54-0349-4609-86CD-DCE83D27AA08}" type="pres">
      <dgm:prSet presAssocID="{AAE7E3B2-4794-4BBB-BDAF-606B137AAB6C}" presName="srcNode" presStyleLbl="node1" presStyleIdx="0" presStyleCnt="3"/>
      <dgm:spPr/>
    </dgm:pt>
    <dgm:pt modelId="{C725D561-C019-48D4-B897-29A4EC46380C}" type="pres">
      <dgm:prSet presAssocID="{AAE7E3B2-4794-4BBB-BDAF-606B137AAB6C}" presName="conn" presStyleLbl="parChTrans1D2" presStyleIdx="0" presStyleCnt="1"/>
      <dgm:spPr/>
      <dgm:t>
        <a:bodyPr/>
        <a:lstStyle/>
        <a:p>
          <a:endParaRPr lang="ru-RU"/>
        </a:p>
      </dgm:t>
    </dgm:pt>
    <dgm:pt modelId="{28083E90-6BC9-4E0C-8B0D-8F4A17ACAD5F}" type="pres">
      <dgm:prSet presAssocID="{AAE7E3B2-4794-4BBB-BDAF-606B137AAB6C}" presName="extraNode" presStyleLbl="node1" presStyleIdx="0" presStyleCnt="3"/>
      <dgm:spPr/>
    </dgm:pt>
    <dgm:pt modelId="{8D9556C1-756E-452A-A5D3-D4A1988E4190}" type="pres">
      <dgm:prSet presAssocID="{AAE7E3B2-4794-4BBB-BDAF-606B137AAB6C}" presName="dstNode" presStyleLbl="node1" presStyleIdx="0" presStyleCnt="3"/>
      <dgm:spPr/>
    </dgm:pt>
    <dgm:pt modelId="{BF3A75E0-A0C7-4C30-9BB4-F2780E69C37F}" type="pres">
      <dgm:prSet presAssocID="{7C28B5B2-EE30-4AC7-BD81-5FB26A21EA2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3515E-3696-488B-9E16-29A6EA0F4124}" type="pres">
      <dgm:prSet presAssocID="{7C28B5B2-EE30-4AC7-BD81-5FB26A21EA25}" presName="accent_1" presStyleCnt="0"/>
      <dgm:spPr/>
    </dgm:pt>
    <dgm:pt modelId="{A4A87EAF-EAC2-4BA7-995B-809EFA2297A6}" type="pres">
      <dgm:prSet presAssocID="{7C28B5B2-EE30-4AC7-BD81-5FB26A21EA25}" presName="accentRepeatNode" presStyleLbl="solidFgAcc1" presStyleIdx="0" presStyleCnt="3"/>
      <dgm:spPr/>
    </dgm:pt>
    <dgm:pt modelId="{951EAE40-21A5-4AAC-9E86-73DAA3CC09B0}" type="pres">
      <dgm:prSet presAssocID="{D3ECEF58-10DC-4844-8C7F-4A0BB3E12F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B37827-B0D1-4A29-A38F-915526ACF556}" type="pres">
      <dgm:prSet presAssocID="{D3ECEF58-10DC-4844-8C7F-4A0BB3E12F4C}" presName="accent_2" presStyleCnt="0"/>
      <dgm:spPr/>
    </dgm:pt>
    <dgm:pt modelId="{27588C7D-64E2-4F90-AF02-CF1F72A69662}" type="pres">
      <dgm:prSet presAssocID="{D3ECEF58-10DC-4844-8C7F-4A0BB3E12F4C}" presName="accentRepeatNode" presStyleLbl="solidFgAcc1" presStyleIdx="1" presStyleCnt="3"/>
      <dgm:spPr/>
    </dgm:pt>
    <dgm:pt modelId="{9E12A27E-B97A-41A2-9962-A8E925850C5C}" type="pres">
      <dgm:prSet presAssocID="{6924D6E9-F36D-4FE0-81B5-A2330694938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9A91E5-6F11-4CC9-825C-2B4AD051A5AF}" type="pres">
      <dgm:prSet presAssocID="{6924D6E9-F36D-4FE0-81B5-A2330694938F}" presName="accent_3" presStyleCnt="0"/>
      <dgm:spPr/>
    </dgm:pt>
    <dgm:pt modelId="{074F35F3-B0F4-4C2A-A923-F4174A2E5E9F}" type="pres">
      <dgm:prSet presAssocID="{6924D6E9-F36D-4FE0-81B5-A2330694938F}" presName="accentRepeatNode" presStyleLbl="solidFgAcc1" presStyleIdx="2" presStyleCnt="3"/>
      <dgm:spPr/>
    </dgm:pt>
  </dgm:ptLst>
  <dgm:cxnLst>
    <dgm:cxn modelId="{E6F2B9A4-522E-4F44-B9D2-668431CDE7A2}" srcId="{AAE7E3B2-4794-4BBB-BDAF-606B137AAB6C}" destId="{7C28B5B2-EE30-4AC7-BD81-5FB26A21EA25}" srcOrd="0" destOrd="0" parTransId="{779B7DE1-FF48-48A9-B7A0-675CE135ABDE}" sibTransId="{6656B98B-6617-4E5B-8CAE-53EFD492D428}"/>
    <dgm:cxn modelId="{22B2242F-9D64-4797-B669-A8EB5B3EAF8C}" srcId="{AAE7E3B2-4794-4BBB-BDAF-606B137AAB6C}" destId="{D3ECEF58-10DC-4844-8C7F-4A0BB3E12F4C}" srcOrd="1" destOrd="0" parTransId="{0739D05E-81EF-4F81-B5FA-0184ADDF6385}" sibTransId="{508D8D1C-4800-49B5-852F-BDE9ED12470C}"/>
    <dgm:cxn modelId="{26FF9A55-57AD-4800-A07F-72BF3701B70C}" type="presOf" srcId="{6924D6E9-F36D-4FE0-81B5-A2330694938F}" destId="{9E12A27E-B97A-41A2-9962-A8E925850C5C}" srcOrd="0" destOrd="0" presId="urn:microsoft.com/office/officeart/2008/layout/VerticalCurvedList"/>
    <dgm:cxn modelId="{B21EF91B-34F3-47C5-845C-ACB50CD327C6}" type="presOf" srcId="{7C28B5B2-EE30-4AC7-BD81-5FB26A21EA25}" destId="{BF3A75E0-A0C7-4C30-9BB4-F2780E69C37F}" srcOrd="0" destOrd="0" presId="urn:microsoft.com/office/officeart/2008/layout/VerticalCurvedList"/>
    <dgm:cxn modelId="{5E94C0B7-A254-44C2-AF60-D864E2394A11}" type="presOf" srcId="{AAE7E3B2-4794-4BBB-BDAF-606B137AAB6C}" destId="{5AE517F1-CBAE-4333-8C77-2C5901E03B4B}" srcOrd="0" destOrd="0" presId="urn:microsoft.com/office/officeart/2008/layout/VerticalCurvedList"/>
    <dgm:cxn modelId="{6ED55C1D-45B1-418A-86E7-420EAE43E846}" type="presOf" srcId="{D3ECEF58-10DC-4844-8C7F-4A0BB3E12F4C}" destId="{951EAE40-21A5-4AAC-9E86-73DAA3CC09B0}" srcOrd="0" destOrd="0" presId="urn:microsoft.com/office/officeart/2008/layout/VerticalCurvedList"/>
    <dgm:cxn modelId="{82A41083-55D0-4F87-A02C-77A42792095E}" srcId="{AAE7E3B2-4794-4BBB-BDAF-606B137AAB6C}" destId="{6924D6E9-F36D-4FE0-81B5-A2330694938F}" srcOrd="2" destOrd="0" parTransId="{106673BE-6BAA-49B9-A608-23B9E670B98C}" sibTransId="{4A42FB7C-E36A-48E8-A9DB-42A77C0AD570}"/>
    <dgm:cxn modelId="{28D35DB8-A125-4784-9867-AABBFF04F5FB}" type="presOf" srcId="{6656B98B-6617-4E5B-8CAE-53EFD492D428}" destId="{C725D561-C019-48D4-B897-29A4EC46380C}" srcOrd="0" destOrd="0" presId="urn:microsoft.com/office/officeart/2008/layout/VerticalCurvedList"/>
    <dgm:cxn modelId="{535EE242-27ED-4752-91F5-06F25AC094C9}" type="presParOf" srcId="{5AE517F1-CBAE-4333-8C77-2C5901E03B4B}" destId="{982C7AEB-A6B6-4EF7-BFB5-5239706965C9}" srcOrd="0" destOrd="0" presId="urn:microsoft.com/office/officeart/2008/layout/VerticalCurvedList"/>
    <dgm:cxn modelId="{98A5CED1-EB3E-4178-85DC-4445982FFC12}" type="presParOf" srcId="{982C7AEB-A6B6-4EF7-BFB5-5239706965C9}" destId="{06CE329C-0AB1-47EC-9D2E-710FA966C93A}" srcOrd="0" destOrd="0" presId="urn:microsoft.com/office/officeart/2008/layout/VerticalCurvedList"/>
    <dgm:cxn modelId="{10A06A0C-ABC9-4254-BDE2-16576C286952}" type="presParOf" srcId="{06CE329C-0AB1-47EC-9D2E-710FA966C93A}" destId="{B3A45A54-0349-4609-86CD-DCE83D27AA08}" srcOrd="0" destOrd="0" presId="urn:microsoft.com/office/officeart/2008/layout/VerticalCurvedList"/>
    <dgm:cxn modelId="{BC0BBB83-9809-4441-AEDA-65FC4D000D34}" type="presParOf" srcId="{06CE329C-0AB1-47EC-9D2E-710FA966C93A}" destId="{C725D561-C019-48D4-B897-29A4EC46380C}" srcOrd="1" destOrd="0" presId="urn:microsoft.com/office/officeart/2008/layout/VerticalCurvedList"/>
    <dgm:cxn modelId="{7A31DAF4-198C-434D-8746-ABFE9BA265F9}" type="presParOf" srcId="{06CE329C-0AB1-47EC-9D2E-710FA966C93A}" destId="{28083E90-6BC9-4E0C-8B0D-8F4A17ACAD5F}" srcOrd="2" destOrd="0" presId="urn:microsoft.com/office/officeart/2008/layout/VerticalCurvedList"/>
    <dgm:cxn modelId="{DE902DD1-11CB-488E-B929-9B4D4507089D}" type="presParOf" srcId="{06CE329C-0AB1-47EC-9D2E-710FA966C93A}" destId="{8D9556C1-756E-452A-A5D3-D4A1988E4190}" srcOrd="3" destOrd="0" presId="urn:microsoft.com/office/officeart/2008/layout/VerticalCurvedList"/>
    <dgm:cxn modelId="{AF438E83-FDA3-4CB1-8036-ACA43098FF2A}" type="presParOf" srcId="{982C7AEB-A6B6-4EF7-BFB5-5239706965C9}" destId="{BF3A75E0-A0C7-4C30-9BB4-F2780E69C37F}" srcOrd="1" destOrd="0" presId="urn:microsoft.com/office/officeart/2008/layout/VerticalCurvedList"/>
    <dgm:cxn modelId="{F523F990-6CBF-43F6-B77F-0A1E4A293F4E}" type="presParOf" srcId="{982C7AEB-A6B6-4EF7-BFB5-5239706965C9}" destId="{A823515E-3696-488B-9E16-29A6EA0F4124}" srcOrd="2" destOrd="0" presId="urn:microsoft.com/office/officeart/2008/layout/VerticalCurvedList"/>
    <dgm:cxn modelId="{7E92AC84-3569-4ECA-B1EE-BE63CCA50E51}" type="presParOf" srcId="{A823515E-3696-488B-9E16-29A6EA0F4124}" destId="{A4A87EAF-EAC2-4BA7-995B-809EFA2297A6}" srcOrd="0" destOrd="0" presId="urn:microsoft.com/office/officeart/2008/layout/VerticalCurvedList"/>
    <dgm:cxn modelId="{48797A8F-C840-416C-A019-7D57E32E700C}" type="presParOf" srcId="{982C7AEB-A6B6-4EF7-BFB5-5239706965C9}" destId="{951EAE40-21A5-4AAC-9E86-73DAA3CC09B0}" srcOrd="3" destOrd="0" presId="urn:microsoft.com/office/officeart/2008/layout/VerticalCurvedList"/>
    <dgm:cxn modelId="{77C1C549-7295-44A9-B884-3F86F5DB0371}" type="presParOf" srcId="{982C7AEB-A6B6-4EF7-BFB5-5239706965C9}" destId="{5FB37827-B0D1-4A29-A38F-915526ACF556}" srcOrd="4" destOrd="0" presId="urn:microsoft.com/office/officeart/2008/layout/VerticalCurvedList"/>
    <dgm:cxn modelId="{D2BFCF3F-9C40-4D40-B5D4-E4435E268B95}" type="presParOf" srcId="{5FB37827-B0D1-4A29-A38F-915526ACF556}" destId="{27588C7D-64E2-4F90-AF02-CF1F72A69662}" srcOrd="0" destOrd="0" presId="urn:microsoft.com/office/officeart/2008/layout/VerticalCurvedList"/>
    <dgm:cxn modelId="{07C08A2B-DF5D-46B9-9A0E-537C2C0F7493}" type="presParOf" srcId="{982C7AEB-A6B6-4EF7-BFB5-5239706965C9}" destId="{9E12A27E-B97A-41A2-9962-A8E925850C5C}" srcOrd="5" destOrd="0" presId="urn:microsoft.com/office/officeart/2008/layout/VerticalCurvedList"/>
    <dgm:cxn modelId="{60281791-1AE0-4D81-A929-11D2F633403C}" type="presParOf" srcId="{982C7AEB-A6B6-4EF7-BFB5-5239706965C9}" destId="{239A91E5-6F11-4CC9-825C-2B4AD051A5AF}" srcOrd="6" destOrd="0" presId="urn:microsoft.com/office/officeart/2008/layout/VerticalCurvedList"/>
    <dgm:cxn modelId="{DBFEEDAC-55B5-4BC8-A6A7-632BD37D772B}" type="presParOf" srcId="{239A91E5-6F11-4CC9-825C-2B4AD051A5AF}" destId="{074F35F3-B0F4-4C2A-A923-F4174A2E5E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1D7C0C-B736-401D-8EDF-CC784B46A9E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6323551-F7FE-4673-AB74-6E11CFDD1728}">
      <dgm:prSet phldrT="[Текст]" custT="1"/>
      <dgm:spPr>
        <a:solidFill>
          <a:srgbClr val="87BB51"/>
        </a:solidFill>
      </dgm:spPr>
      <dgm:t>
        <a:bodyPr/>
        <a:lstStyle/>
        <a:p>
          <a:r>
            <a:rPr lang="ru-RU" sz="2400" b="1" dirty="0" smtClean="0"/>
            <a:t>Соцопрос: «Я будущий волонтер». </a:t>
          </a:r>
          <a:r>
            <a:rPr lang="ru-RU" sz="2400" dirty="0" smtClean="0"/>
            <a:t>Проводится с целью выяснить, как оценивают волонтерскую деятельность сами потенциальные волонтеры, какие побудительные мотивы привели их к работе волонтёром.</a:t>
          </a:r>
          <a:endParaRPr lang="uk-UA" sz="2400" dirty="0"/>
        </a:p>
      </dgm:t>
    </dgm:pt>
    <dgm:pt modelId="{3E5C091A-DE88-4A71-88CB-7093F6365B91}" type="parTrans" cxnId="{08013752-9EA4-4F79-9EE8-46265DCB9F99}">
      <dgm:prSet/>
      <dgm:spPr/>
      <dgm:t>
        <a:bodyPr/>
        <a:lstStyle/>
        <a:p>
          <a:endParaRPr lang="uk-UA"/>
        </a:p>
      </dgm:t>
    </dgm:pt>
    <dgm:pt modelId="{116F3995-2244-4CD1-8D9D-B566042EBBEC}" type="sibTrans" cxnId="{08013752-9EA4-4F79-9EE8-46265DCB9F99}">
      <dgm:prSet/>
      <dgm:spPr/>
      <dgm:t>
        <a:bodyPr/>
        <a:lstStyle/>
        <a:p>
          <a:endParaRPr lang="uk-UA"/>
        </a:p>
      </dgm:t>
    </dgm:pt>
    <dgm:pt modelId="{455381C8-5BE8-405C-A2CF-A49DD80DE0C9}">
      <dgm:prSet phldrT="[Текст]" custT="1"/>
      <dgm:spPr>
        <a:solidFill>
          <a:srgbClr val="247E99"/>
        </a:solidFill>
      </dgm:spPr>
      <dgm:t>
        <a:bodyPr/>
        <a:lstStyle/>
        <a:p>
          <a:r>
            <a:rPr lang="ru-RU" sz="2400" b="1" dirty="0" smtClean="0"/>
            <a:t>Тренинг-семинар «Самая важная награда – благодарность».</a:t>
          </a:r>
          <a:r>
            <a:rPr lang="ru-RU" sz="2400" dirty="0" smtClean="0"/>
            <a:t> Выработка  благоприятных условий для работы волонтёров, проработка и  принятие правил работы волонтёров, обсуждение взаимодействия волонтёров, нацеленность на благодарность за результаты работы.</a:t>
          </a:r>
          <a:endParaRPr lang="uk-UA" sz="2400" dirty="0"/>
        </a:p>
      </dgm:t>
    </dgm:pt>
    <dgm:pt modelId="{961183B4-F60A-43A3-9BDE-9E649B8197A8}" type="parTrans" cxnId="{3726D11A-7223-4931-810D-5FDF5700AA6E}">
      <dgm:prSet/>
      <dgm:spPr/>
      <dgm:t>
        <a:bodyPr/>
        <a:lstStyle/>
        <a:p>
          <a:endParaRPr lang="uk-UA"/>
        </a:p>
      </dgm:t>
    </dgm:pt>
    <dgm:pt modelId="{D2D8CF77-9634-457D-A2FA-2DF2330231BE}" type="sibTrans" cxnId="{3726D11A-7223-4931-810D-5FDF5700AA6E}">
      <dgm:prSet/>
      <dgm:spPr/>
      <dgm:t>
        <a:bodyPr/>
        <a:lstStyle/>
        <a:p>
          <a:endParaRPr lang="uk-UA"/>
        </a:p>
      </dgm:t>
    </dgm:pt>
    <dgm:pt modelId="{72B54DB6-A72D-4DF0-AA5E-AB58BE64D377}" type="pres">
      <dgm:prSet presAssocID="{B21D7C0C-B736-401D-8EDF-CC784B46A9E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4EBE0B-3263-402F-8700-65AF58CDB176}" type="pres">
      <dgm:prSet presAssocID="{D6323551-F7FE-4673-AB74-6E11CFDD1728}" presName="comp" presStyleCnt="0"/>
      <dgm:spPr/>
    </dgm:pt>
    <dgm:pt modelId="{B9785998-57FD-46BE-A47F-56EE108339F7}" type="pres">
      <dgm:prSet presAssocID="{D6323551-F7FE-4673-AB74-6E11CFDD1728}" presName="box" presStyleLbl="node1" presStyleIdx="0" presStyleCnt="2"/>
      <dgm:spPr/>
      <dgm:t>
        <a:bodyPr/>
        <a:lstStyle/>
        <a:p>
          <a:endParaRPr lang="uk-UA"/>
        </a:p>
      </dgm:t>
    </dgm:pt>
    <dgm:pt modelId="{B7C2CE8D-B733-41AF-94FE-4653C655B7D8}" type="pres">
      <dgm:prSet presAssocID="{D6323551-F7FE-4673-AB74-6E11CFDD1728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ru-RU"/>
        </a:p>
      </dgm:t>
    </dgm:pt>
    <dgm:pt modelId="{85B0E7FD-BCF8-42FF-9FAC-47FB6E3A27CD}" type="pres">
      <dgm:prSet presAssocID="{D6323551-F7FE-4673-AB74-6E11CFDD172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7347BA-1F05-4906-B412-3F9ACBC67BB5}" type="pres">
      <dgm:prSet presAssocID="{116F3995-2244-4CD1-8D9D-B566042EBBEC}" presName="spacer" presStyleCnt="0"/>
      <dgm:spPr/>
    </dgm:pt>
    <dgm:pt modelId="{55292F8E-2954-4BA0-A8B1-8AD272E85A4E}" type="pres">
      <dgm:prSet presAssocID="{455381C8-5BE8-405C-A2CF-A49DD80DE0C9}" presName="comp" presStyleCnt="0"/>
      <dgm:spPr/>
    </dgm:pt>
    <dgm:pt modelId="{92E42F81-9DF9-4170-A8E0-4EB0EBC549F3}" type="pres">
      <dgm:prSet presAssocID="{455381C8-5BE8-405C-A2CF-A49DD80DE0C9}" presName="box" presStyleLbl="node1" presStyleIdx="1" presStyleCnt="2"/>
      <dgm:spPr/>
      <dgm:t>
        <a:bodyPr/>
        <a:lstStyle/>
        <a:p>
          <a:endParaRPr lang="uk-UA"/>
        </a:p>
      </dgm:t>
    </dgm:pt>
    <dgm:pt modelId="{7D62265A-D075-4898-96F2-0D532EFA171B}" type="pres">
      <dgm:prSet presAssocID="{455381C8-5BE8-405C-A2CF-A49DD80DE0C9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C3D36E0D-78B4-4653-B08C-3BEB5F4F991A}" type="pres">
      <dgm:prSet presAssocID="{455381C8-5BE8-405C-A2CF-A49DD80DE0C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3B09E6D-7001-4108-810D-D79EFEA962E6}" type="presOf" srcId="{D6323551-F7FE-4673-AB74-6E11CFDD1728}" destId="{85B0E7FD-BCF8-42FF-9FAC-47FB6E3A27CD}" srcOrd="1" destOrd="0" presId="urn:microsoft.com/office/officeart/2005/8/layout/vList4"/>
    <dgm:cxn modelId="{3726D11A-7223-4931-810D-5FDF5700AA6E}" srcId="{B21D7C0C-B736-401D-8EDF-CC784B46A9E4}" destId="{455381C8-5BE8-405C-A2CF-A49DD80DE0C9}" srcOrd="1" destOrd="0" parTransId="{961183B4-F60A-43A3-9BDE-9E649B8197A8}" sibTransId="{D2D8CF77-9634-457D-A2FA-2DF2330231BE}"/>
    <dgm:cxn modelId="{3A374687-49B7-4518-9C31-67BAF7BE8B9B}" type="presOf" srcId="{455381C8-5BE8-405C-A2CF-A49DD80DE0C9}" destId="{92E42F81-9DF9-4170-A8E0-4EB0EBC549F3}" srcOrd="0" destOrd="0" presId="urn:microsoft.com/office/officeart/2005/8/layout/vList4"/>
    <dgm:cxn modelId="{177DFBCA-E4DE-4928-8D0E-17769A773251}" type="presOf" srcId="{B21D7C0C-B736-401D-8EDF-CC784B46A9E4}" destId="{72B54DB6-A72D-4DF0-AA5E-AB58BE64D377}" srcOrd="0" destOrd="0" presId="urn:microsoft.com/office/officeart/2005/8/layout/vList4"/>
    <dgm:cxn modelId="{D9BBC8CD-2CA9-4760-A56F-71C90BA9C22E}" type="presOf" srcId="{D6323551-F7FE-4673-AB74-6E11CFDD1728}" destId="{B9785998-57FD-46BE-A47F-56EE108339F7}" srcOrd="0" destOrd="0" presId="urn:microsoft.com/office/officeart/2005/8/layout/vList4"/>
    <dgm:cxn modelId="{F0CCC776-6BF7-4ADA-AB32-1CF6E5427137}" type="presOf" srcId="{455381C8-5BE8-405C-A2CF-A49DD80DE0C9}" destId="{C3D36E0D-78B4-4653-B08C-3BEB5F4F991A}" srcOrd="1" destOrd="0" presId="urn:microsoft.com/office/officeart/2005/8/layout/vList4"/>
    <dgm:cxn modelId="{08013752-9EA4-4F79-9EE8-46265DCB9F99}" srcId="{B21D7C0C-B736-401D-8EDF-CC784B46A9E4}" destId="{D6323551-F7FE-4673-AB74-6E11CFDD1728}" srcOrd="0" destOrd="0" parTransId="{3E5C091A-DE88-4A71-88CB-7093F6365B91}" sibTransId="{116F3995-2244-4CD1-8D9D-B566042EBBEC}"/>
    <dgm:cxn modelId="{00C1C481-2B73-4BAD-81B4-7EBB2DB5F3C5}" type="presParOf" srcId="{72B54DB6-A72D-4DF0-AA5E-AB58BE64D377}" destId="{654EBE0B-3263-402F-8700-65AF58CDB176}" srcOrd="0" destOrd="0" presId="urn:microsoft.com/office/officeart/2005/8/layout/vList4"/>
    <dgm:cxn modelId="{F900E773-8017-4C18-974B-B8ADD7CA12C0}" type="presParOf" srcId="{654EBE0B-3263-402F-8700-65AF58CDB176}" destId="{B9785998-57FD-46BE-A47F-56EE108339F7}" srcOrd="0" destOrd="0" presId="urn:microsoft.com/office/officeart/2005/8/layout/vList4"/>
    <dgm:cxn modelId="{F4A9944A-EE2F-4CB1-A6AA-A789449D3E34}" type="presParOf" srcId="{654EBE0B-3263-402F-8700-65AF58CDB176}" destId="{B7C2CE8D-B733-41AF-94FE-4653C655B7D8}" srcOrd="1" destOrd="0" presId="urn:microsoft.com/office/officeart/2005/8/layout/vList4"/>
    <dgm:cxn modelId="{F69CFC45-3C7F-4EAA-B2BC-F12A671A89CF}" type="presParOf" srcId="{654EBE0B-3263-402F-8700-65AF58CDB176}" destId="{85B0E7FD-BCF8-42FF-9FAC-47FB6E3A27CD}" srcOrd="2" destOrd="0" presId="urn:microsoft.com/office/officeart/2005/8/layout/vList4"/>
    <dgm:cxn modelId="{BB72E840-6B17-4F39-816A-0D33A5ACE807}" type="presParOf" srcId="{72B54DB6-A72D-4DF0-AA5E-AB58BE64D377}" destId="{1C7347BA-1F05-4906-B412-3F9ACBC67BB5}" srcOrd="1" destOrd="0" presId="urn:microsoft.com/office/officeart/2005/8/layout/vList4"/>
    <dgm:cxn modelId="{47CCAE6A-7FD6-4AE9-B657-A9AC1ABF8E66}" type="presParOf" srcId="{72B54DB6-A72D-4DF0-AA5E-AB58BE64D377}" destId="{55292F8E-2954-4BA0-A8B1-8AD272E85A4E}" srcOrd="2" destOrd="0" presId="urn:microsoft.com/office/officeart/2005/8/layout/vList4"/>
    <dgm:cxn modelId="{2F8FE601-4E3C-43EF-9018-1BA4D4238DCB}" type="presParOf" srcId="{55292F8E-2954-4BA0-A8B1-8AD272E85A4E}" destId="{92E42F81-9DF9-4170-A8E0-4EB0EBC549F3}" srcOrd="0" destOrd="0" presId="urn:microsoft.com/office/officeart/2005/8/layout/vList4"/>
    <dgm:cxn modelId="{B0EE376B-E497-40F5-9A5C-DD3FB6F4C682}" type="presParOf" srcId="{55292F8E-2954-4BA0-A8B1-8AD272E85A4E}" destId="{7D62265A-D075-4898-96F2-0D532EFA171B}" srcOrd="1" destOrd="0" presId="urn:microsoft.com/office/officeart/2005/8/layout/vList4"/>
    <dgm:cxn modelId="{40927B1B-A7A7-417B-AB68-3FB6747893E6}" type="presParOf" srcId="{55292F8E-2954-4BA0-A8B1-8AD272E85A4E}" destId="{C3D36E0D-78B4-4653-B08C-3BEB5F4F991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1D7C0C-B736-401D-8EDF-CC784B46A9E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6323551-F7FE-4673-AB74-6E11CFDD1728}">
      <dgm:prSet phldrT="[Текст]" custT="1"/>
      <dgm:spPr>
        <a:solidFill>
          <a:srgbClr val="87BB51"/>
        </a:solidFill>
      </dgm:spPr>
      <dgm:t>
        <a:bodyPr/>
        <a:lstStyle/>
        <a:p>
          <a:r>
            <a:rPr lang="ru-RU" sz="2400" b="1" dirty="0" smtClean="0"/>
            <a:t>Проведение психодиагностики для анализа мотивов волонтеров.</a:t>
          </a:r>
          <a:r>
            <a:rPr lang="ru-RU" sz="2400" dirty="0" smtClean="0"/>
            <a:t> Проведение психодиагностики для анализа мотивов волонтеров на начальном этапе – агитации, привлечение и в конце обучения.</a:t>
          </a:r>
          <a:endParaRPr lang="uk-UA" sz="2400" dirty="0"/>
        </a:p>
      </dgm:t>
    </dgm:pt>
    <dgm:pt modelId="{3E5C091A-DE88-4A71-88CB-7093F6365B91}" type="parTrans" cxnId="{08013752-9EA4-4F79-9EE8-46265DCB9F99}">
      <dgm:prSet/>
      <dgm:spPr/>
      <dgm:t>
        <a:bodyPr/>
        <a:lstStyle/>
        <a:p>
          <a:endParaRPr lang="uk-UA"/>
        </a:p>
      </dgm:t>
    </dgm:pt>
    <dgm:pt modelId="{116F3995-2244-4CD1-8D9D-B566042EBBEC}" type="sibTrans" cxnId="{08013752-9EA4-4F79-9EE8-46265DCB9F99}">
      <dgm:prSet/>
      <dgm:spPr/>
      <dgm:t>
        <a:bodyPr/>
        <a:lstStyle/>
        <a:p>
          <a:endParaRPr lang="uk-UA"/>
        </a:p>
      </dgm:t>
    </dgm:pt>
    <dgm:pt modelId="{455381C8-5BE8-405C-A2CF-A49DD80DE0C9}">
      <dgm:prSet phldrT="[Текст]" custT="1"/>
      <dgm:spPr>
        <a:solidFill>
          <a:srgbClr val="247E99"/>
        </a:solidFill>
      </dgm:spPr>
      <dgm:t>
        <a:bodyPr/>
        <a:lstStyle/>
        <a:p>
          <a:r>
            <a:rPr lang="ru-RU" sz="2400" dirty="0" smtClean="0"/>
            <a:t>Мониторинг деятельности волонтерского посредством анкетирования.</a:t>
          </a:r>
          <a:endParaRPr lang="uk-UA" sz="2400" dirty="0"/>
        </a:p>
      </dgm:t>
    </dgm:pt>
    <dgm:pt modelId="{961183B4-F60A-43A3-9BDE-9E649B8197A8}" type="parTrans" cxnId="{3726D11A-7223-4931-810D-5FDF5700AA6E}">
      <dgm:prSet/>
      <dgm:spPr/>
      <dgm:t>
        <a:bodyPr/>
        <a:lstStyle/>
        <a:p>
          <a:endParaRPr lang="uk-UA"/>
        </a:p>
      </dgm:t>
    </dgm:pt>
    <dgm:pt modelId="{D2D8CF77-9634-457D-A2FA-2DF2330231BE}" type="sibTrans" cxnId="{3726D11A-7223-4931-810D-5FDF5700AA6E}">
      <dgm:prSet/>
      <dgm:spPr/>
      <dgm:t>
        <a:bodyPr/>
        <a:lstStyle/>
        <a:p>
          <a:endParaRPr lang="uk-UA"/>
        </a:p>
      </dgm:t>
    </dgm:pt>
    <dgm:pt modelId="{72B54DB6-A72D-4DF0-AA5E-AB58BE64D377}" type="pres">
      <dgm:prSet presAssocID="{B21D7C0C-B736-401D-8EDF-CC784B46A9E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4EBE0B-3263-402F-8700-65AF58CDB176}" type="pres">
      <dgm:prSet presAssocID="{D6323551-F7FE-4673-AB74-6E11CFDD1728}" presName="comp" presStyleCnt="0"/>
      <dgm:spPr/>
    </dgm:pt>
    <dgm:pt modelId="{B9785998-57FD-46BE-A47F-56EE108339F7}" type="pres">
      <dgm:prSet presAssocID="{D6323551-F7FE-4673-AB74-6E11CFDD1728}" presName="box" presStyleLbl="node1" presStyleIdx="0" presStyleCnt="2"/>
      <dgm:spPr/>
      <dgm:t>
        <a:bodyPr/>
        <a:lstStyle/>
        <a:p>
          <a:endParaRPr lang="uk-UA"/>
        </a:p>
      </dgm:t>
    </dgm:pt>
    <dgm:pt modelId="{B7C2CE8D-B733-41AF-94FE-4653C655B7D8}" type="pres">
      <dgm:prSet presAssocID="{D6323551-F7FE-4673-AB74-6E11CFDD1728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85B0E7FD-BCF8-42FF-9FAC-47FB6E3A27CD}" type="pres">
      <dgm:prSet presAssocID="{D6323551-F7FE-4673-AB74-6E11CFDD172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7347BA-1F05-4906-B412-3F9ACBC67BB5}" type="pres">
      <dgm:prSet presAssocID="{116F3995-2244-4CD1-8D9D-B566042EBBEC}" presName="spacer" presStyleCnt="0"/>
      <dgm:spPr/>
    </dgm:pt>
    <dgm:pt modelId="{55292F8E-2954-4BA0-A8B1-8AD272E85A4E}" type="pres">
      <dgm:prSet presAssocID="{455381C8-5BE8-405C-A2CF-A49DD80DE0C9}" presName="comp" presStyleCnt="0"/>
      <dgm:spPr/>
    </dgm:pt>
    <dgm:pt modelId="{92E42F81-9DF9-4170-A8E0-4EB0EBC549F3}" type="pres">
      <dgm:prSet presAssocID="{455381C8-5BE8-405C-A2CF-A49DD80DE0C9}" presName="box" presStyleLbl="node1" presStyleIdx="1" presStyleCnt="2"/>
      <dgm:spPr/>
      <dgm:t>
        <a:bodyPr/>
        <a:lstStyle/>
        <a:p>
          <a:endParaRPr lang="uk-UA"/>
        </a:p>
      </dgm:t>
    </dgm:pt>
    <dgm:pt modelId="{7D62265A-D075-4898-96F2-0D532EFA171B}" type="pres">
      <dgm:prSet presAssocID="{455381C8-5BE8-405C-A2CF-A49DD80DE0C9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C3D36E0D-78B4-4653-B08C-3BEB5F4F991A}" type="pres">
      <dgm:prSet presAssocID="{455381C8-5BE8-405C-A2CF-A49DD80DE0C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3B09E6D-7001-4108-810D-D79EFEA962E6}" type="presOf" srcId="{D6323551-F7FE-4673-AB74-6E11CFDD1728}" destId="{85B0E7FD-BCF8-42FF-9FAC-47FB6E3A27CD}" srcOrd="1" destOrd="0" presId="urn:microsoft.com/office/officeart/2005/8/layout/vList4"/>
    <dgm:cxn modelId="{3726D11A-7223-4931-810D-5FDF5700AA6E}" srcId="{B21D7C0C-B736-401D-8EDF-CC784B46A9E4}" destId="{455381C8-5BE8-405C-A2CF-A49DD80DE0C9}" srcOrd="1" destOrd="0" parTransId="{961183B4-F60A-43A3-9BDE-9E649B8197A8}" sibTransId="{D2D8CF77-9634-457D-A2FA-2DF2330231BE}"/>
    <dgm:cxn modelId="{3A374687-49B7-4518-9C31-67BAF7BE8B9B}" type="presOf" srcId="{455381C8-5BE8-405C-A2CF-A49DD80DE0C9}" destId="{92E42F81-9DF9-4170-A8E0-4EB0EBC549F3}" srcOrd="0" destOrd="0" presId="urn:microsoft.com/office/officeart/2005/8/layout/vList4"/>
    <dgm:cxn modelId="{177DFBCA-E4DE-4928-8D0E-17769A773251}" type="presOf" srcId="{B21D7C0C-B736-401D-8EDF-CC784B46A9E4}" destId="{72B54DB6-A72D-4DF0-AA5E-AB58BE64D377}" srcOrd="0" destOrd="0" presId="urn:microsoft.com/office/officeart/2005/8/layout/vList4"/>
    <dgm:cxn modelId="{D9BBC8CD-2CA9-4760-A56F-71C90BA9C22E}" type="presOf" srcId="{D6323551-F7FE-4673-AB74-6E11CFDD1728}" destId="{B9785998-57FD-46BE-A47F-56EE108339F7}" srcOrd="0" destOrd="0" presId="urn:microsoft.com/office/officeart/2005/8/layout/vList4"/>
    <dgm:cxn modelId="{F0CCC776-6BF7-4ADA-AB32-1CF6E5427137}" type="presOf" srcId="{455381C8-5BE8-405C-A2CF-A49DD80DE0C9}" destId="{C3D36E0D-78B4-4653-B08C-3BEB5F4F991A}" srcOrd="1" destOrd="0" presId="urn:microsoft.com/office/officeart/2005/8/layout/vList4"/>
    <dgm:cxn modelId="{08013752-9EA4-4F79-9EE8-46265DCB9F99}" srcId="{B21D7C0C-B736-401D-8EDF-CC784B46A9E4}" destId="{D6323551-F7FE-4673-AB74-6E11CFDD1728}" srcOrd="0" destOrd="0" parTransId="{3E5C091A-DE88-4A71-88CB-7093F6365B91}" sibTransId="{116F3995-2244-4CD1-8D9D-B566042EBBEC}"/>
    <dgm:cxn modelId="{00C1C481-2B73-4BAD-81B4-7EBB2DB5F3C5}" type="presParOf" srcId="{72B54DB6-A72D-4DF0-AA5E-AB58BE64D377}" destId="{654EBE0B-3263-402F-8700-65AF58CDB176}" srcOrd="0" destOrd="0" presId="urn:microsoft.com/office/officeart/2005/8/layout/vList4"/>
    <dgm:cxn modelId="{F900E773-8017-4C18-974B-B8ADD7CA12C0}" type="presParOf" srcId="{654EBE0B-3263-402F-8700-65AF58CDB176}" destId="{B9785998-57FD-46BE-A47F-56EE108339F7}" srcOrd="0" destOrd="0" presId="urn:microsoft.com/office/officeart/2005/8/layout/vList4"/>
    <dgm:cxn modelId="{F4A9944A-EE2F-4CB1-A6AA-A789449D3E34}" type="presParOf" srcId="{654EBE0B-3263-402F-8700-65AF58CDB176}" destId="{B7C2CE8D-B733-41AF-94FE-4653C655B7D8}" srcOrd="1" destOrd="0" presId="urn:microsoft.com/office/officeart/2005/8/layout/vList4"/>
    <dgm:cxn modelId="{F69CFC45-3C7F-4EAA-B2BC-F12A671A89CF}" type="presParOf" srcId="{654EBE0B-3263-402F-8700-65AF58CDB176}" destId="{85B0E7FD-BCF8-42FF-9FAC-47FB6E3A27CD}" srcOrd="2" destOrd="0" presId="urn:microsoft.com/office/officeart/2005/8/layout/vList4"/>
    <dgm:cxn modelId="{BB72E840-6B17-4F39-816A-0D33A5ACE807}" type="presParOf" srcId="{72B54DB6-A72D-4DF0-AA5E-AB58BE64D377}" destId="{1C7347BA-1F05-4906-B412-3F9ACBC67BB5}" srcOrd="1" destOrd="0" presId="urn:microsoft.com/office/officeart/2005/8/layout/vList4"/>
    <dgm:cxn modelId="{47CCAE6A-7FD6-4AE9-B657-A9AC1ABF8E66}" type="presParOf" srcId="{72B54DB6-A72D-4DF0-AA5E-AB58BE64D377}" destId="{55292F8E-2954-4BA0-A8B1-8AD272E85A4E}" srcOrd="2" destOrd="0" presId="urn:microsoft.com/office/officeart/2005/8/layout/vList4"/>
    <dgm:cxn modelId="{2F8FE601-4E3C-43EF-9018-1BA4D4238DCB}" type="presParOf" srcId="{55292F8E-2954-4BA0-A8B1-8AD272E85A4E}" destId="{92E42F81-9DF9-4170-A8E0-4EB0EBC549F3}" srcOrd="0" destOrd="0" presId="urn:microsoft.com/office/officeart/2005/8/layout/vList4"/>
    <dgm:cxn modelId="{B0EE376B-E497-40F5-9A5C-DD3FB6F4C682}" type="presParOf" srcId="{55292F8E-2954-4BA0-A8B1-8AD272E85A4E}" destId="{7D62265A-D075-4898-96F2-0D532EFA171B}" srcOrd="1" destOrd="0" presId="urn:microsoft.com/office/officeart/2005/8/layout/vList4"/>
    <dgm:cxn modelId="{40927B1B-A7A7-417B-AB68-3FB6747893E6}" type="presParOf" srcId="{55292F8E-2954-4BA0-A8B1-8AD272E85A4E}" destId="{C3D36E0D-78B4-4653-B08C-3BEB5F4F991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1D7C0C-B736-401D-8EDF-CC784B46A9E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6323551-F7FE-4673-AB74-6E11CFDD1728}">
      <dgm:prSet phldrT="[Текст]" custT="1"/>
      <dgm:spPr>
        <a:solidFill>
          <a:srgbClr val="87BB51"/>
        </a:solidFill>
      </dgm:spPr>
      <dgm:t>
        <a:bodyPr/>
        <a:lstStyle/>
        <a:p>
          <a:r>
            <a:rPr lang="ru-RU" sz="2400" b="1" dirty="0" smtClean="0"/>
            <a:t>Лекция – тренинг по психологии конфликта и бесконфликтному общению. </a:t>
          </a:r>
          <a:r>
            <a:rPr lang="ru-RU" sz="2400" dirty="0" smtClean="0"/>
            <a:t>Приобретение знаний, приемов выхода из конфликта, правил речевого воздействия на слушателя, поведения в конфликтных ситуациях .</a:t>
          </a:r>
          <a:endParaRPr lang="uk-UA" sz="2400" dirty="0"/>
        </a:p>
      </dgm:t>
    </dgm:pt>
    <dgm:pt modelId="{3E5C091A-DE88-4A71-88CB-7093F6365B91}" type="parTrans" cxnId="{08013752-9EA4-4F79-9EE8-46265DCB9F99}">
      <dgm:prSet/>
      <dgm:spPr/>
      <dgm:t>
        <a:bodyPr/>
        <a:lstStyle/>
        <a:p>
          <a:endParaRPr lang="uk-UA"/>
        </a:p>
      </dgm:t>
    </dgm:pt>
    <dgm:pt modelId="{116F3995-2244-4CD1-8D9D-B566042EBBEC}" type="sibTrans" cxnId="{08013752-9EA4-4F79-9EE8-46265DCB9F99}">
      <dgm:prSet/>
      <dgm:spPr/>
      <dgm:t>
        <a:bodyPr/>
        <a:lstStyle/>
        <a:p>
          <a:endParaRPr lang="uk-UA"/>
        </a:p>
      </dgm:t>
    </dgm:pt>
    <dgm:pt modelId="{455381C8-5BE8-405C-A2CF-A49DD80DE0C9}">
      <dgm:prSet phldrT="[Текст]" custT="1"/>
      <dgm:spPr>
        <a:solidFill>
          <a:srgbClr val="247E99"/>
        </a:solidFill>
      </dgm:spPr>
      <dgm:t>
        <a:bodyPr/>
        <a:lstStyle/>
        <a:p>
          <a:r>
            <a:rPr lang="ru-RU" sz="2000" b="1" dirty="0" smtClean="0"/>
            <a:t>Практическое занятие по психологии конфликта и бесконфликтному общению.</a:t>
          </a:r>
          <a:r>
            <a:rPr lang="ru-RU" sz="2000" dirty="0" smtClean="0"/>
            <a:t>   Выработка умений анализировать и контролировать конфликтную ситуацию, аргументировано отстаивать свою точку зрения; практическое применение законов и правил общения в ходе конфликта; вызывать доброжелательность, адаптацию личности в любых социальных условиях.</a:t>
          </a:r>
          <a:endParaRPr lang="uk-UA" sz="2000" dirty="0"/>
        </a:p>
      </dgm:t>
    </dgm:pt>
    <dgm:pt modelId="{961183B4-F60A-43A3-9BDE-9E649B8197A8}" type="parTrans" cxnId="{3726D11A-7223-4931-810D-5FDF5700AA6E}">
      <dgm:prSet/>
      <dgm:spPr/>
      <dgm:t>
        <a:bodyPr/>
        <a:lstStyle/>
        <a:p>
          <a:endParaRPr lang="uk-UA"/>
        </a:p>
      </dgm:t>
    </dgm:pt>
    <dgm:pt modelId="{D2D8CF77-9634-457D-A2FA-2DF2330231BE}" type="sibTrans" cxnId="{3726D11A-7223-4931-810D-5FDF5700AA6E}">
      <dgm:prSet/>
      <dgm:spPr/>
      <dgm:t>
        <a:bodyPr/>
        <a:lstStyle/>
        <a:p>
          <a:endParaRPr lang="uk-UA"/>
        </a:p>
      </dgm:t>
    </dgm:pt>
    <dgm:pt modelId="{72B54DB6-A72D-4DF0-AA5E-AB58BE64D377}" type="pres">
      <dgm:prSet presAssocID="{B21D7C0C-B736-401D-8EDF-CC784B46A9E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4EBE0B-3263-402F-8700-65AF58CDB176}" type="pres">
      <dgm:prSet presAssocID="{D6323551-F7FE-4673-AB74-6E11CFDD1728}" presName="comp" presStyleCnt="0"/>
      <dgm:spPr/>
    </dgm:pt>
    <dgm:pt modelId="{B9785998-57FD-46BE-A47F-56EE108339F7}" type="pres">
      <dgm:prSet presAssocID="{D6323551-F7FE-4673-AB74-6E11CFDD1728}" presName="box" presStyleLbl="node1" presStyleIdx="0" presStyleCnt="2"/>
      <dgm:spPr/>
      <dgm:t>
        <a:bodyPr/>
        <a:lstStyle/>
        <a:p>
          <a:endParaRPr lang="uk-UA"/>
        </a:p>
      </dgm:t>
    </dgm:pt>
    <dgm:pt modelId="{B7C2CE8D-B733-41AF-94FE-4653C655B7D8}" type="pres">
      <dgm:prSet presAssocID="{D6323551-F7FE-4673-AB74-6E11CFDD1728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ru-RU"/>
        </a:p>
      </dgm:t>
    </dgm:pt>
    <dgm:pt modelId="{85B0E7FD-BCF8-42FF-9FAC-47FB6E3A27CD}" type="pres">
      <dgm:prSet presAssocID="{D6323551-F7FE-4673-AB74-6E11CFDD172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7347BA-1F05-4906-B412-3F9ACBC67BB5}" type="pres">
      <dgm:prSet presAssocID="{116F3995-2244-4CD1-8D9D-B566042EBBEC}" presName="spacer" presStyleCnt="0"/>
      <dgm:spPr/>
    </dgm:pt>
    <dgm:pt modelId="{55292F8E-2954-4BA0-A8B1-8AD272E85A4E}" type="pres">
      <dgm:prSet presAssocID="{455381C8-5BE8-405C-A2CF-A49DD80DE0C9}" presName="comp" presStyleCnt="0"/>
      <dgm:spPr/>
    </dgm:pt>
    <dgm:pt modelId="{92E42F81-9DF9-4170-A8E0-4EB0EBC549F3}" type="pres">
      <dgm:prSet presAssocID="{455381C8-5BE8-405C-A2CF-A49DD80DE0C9}" presName="box" presStyleLbl="node1" presStyleIdx="1" presStyleCnt="2"/>
      <dgm:spPr/>
      <dgm:t>
        <a:bodyPr/>
        <a:lstStyle/>
        <a:p>
          <a:endParaRPr lang="uk-UA"/>
        </a:p>
      </dgm:t>
    </dgm:pt>
    <dgm:pt modelId="{7D62265A-D075-4898-96F2-0D532EFA171B}" type="pres">
      <dgm:prSet presAssocID="{455381C8-5BE8-405C-A2CF-A49DD80DE0C9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C3D36E0D-78B4-4653-B08C-3BEB5F4F991A}" type="pres">
      <dgm:prSet presAssocID="{455381C8-5BE8-405C-A2CF-A49DD80DE0C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3B09E6D-7001-4108-810D-D79EFEA962E6}" type="presOf" srcId="{D6323551-F7FE-4673-AB74-6E11CFDD1728}" destId="{85B0E7FD-BCF8-42FF-9FAC-47FB6E3A27CD}" srcOrd="1" destOrd="0" presId="urn:microsoft.com/office/officeart/2005/8/layout/vList4"/>
    <dgm:cxn modelId="{3726D11A-7223-4931-810D-5FDF5700AA6E}" srcId="{B21D7C0C-B736-401D-8EDF-CC784B46A9E4}" destId="{455381C8-5BE8-405C-A2CF-A49DD80DE0C9}" srcOrd="1" destOrd="0" parTransId="{961183B4-F60A-43A3-9BDE-9E649B8197A8}" sibTransId="{D2D8CF77-9634-457D-A2FA-2DF2330231BE}"/>
    <dgm:cxn modelId="{3A374687-49B7-4518-9C31-67BAF7BE8B9B}" type="presOf" srcId="{455381C8-5BE8-405C-A2CF-A49DD80DE0C9}" destId="{92E42F81-9DF9-4170-A8E0-4EB0EBC549F3}" srcOrd="0" destOrd="0" presId="urn:microsoft.com/office/officeart/2005/8/layout/vList4"/>
    <dgm:cxn modelId="{177DFBCA-E4DE-4928-8D0E-17769A773251}" type="presOf" srcId="{B21D7C0C-B736-401D-8EDF-CC784B46A9E4}" destId="{72B54DB6-A72D-4DF0-AA5E-AB58BE64D377}" srcOrd="0" destOrd="0" presId="urn:microsoft.com/office/officeart/2005/8/layout/vList4"/>
    <dgm:cxn modelId="{D9BBC8CD-2CA9-4760-A56F-71C90BA9C22E}" type="presOf" srcId="{D6323551-F7FE-4673-AB74-6E11CFDD1728}" destId="{B9785998-57FD-46BE-A47F-56EE108339F7}" srcOrd="0" destOrd="0" presId="urn:microsoft.com/office/officeart/2005/8/layout/vList4"/>
    <dgm:cxn modelId="{F0CCC776-6BF7-4ADA-AB32-1CF6E5427137}" type="presOf" srcId="{455381C8-5BE8-405C-A2CF-A49DD80DE0C9}" destId="{C3D36E0D-78B4-4653-B08C-3BEB5F4F991A}" srcOrd="1" destOrd="0" presId="urn:microsoft.com/office/officeart/2005/8/layout/vList4"/>
    <dgm:cxn modelId="{08013752-9EA4-4F79-9EE8-46265DCB9F99}" srcId="{B21D7C0C-B736-401D-8EDF-CC784B46A9E4}" destId="{D6323551-F7FE-4673-AB74-6E11CFDD1728}" srcOrd="0" destOrd="0" parTransId="{3E5C091A-DE88-4A71-88CB-7093F6365B91}" sibTransId="{116F3995-2244-4CD1-8D9D-B566042EBBEC}"/>
    <dgm:cxn modelId="{00C1C481-2B73-4BAD-81B4-7EBB2DB5F3C5}" type="presParOf" srcId="{72B54DB6-A72D-4DF0-AA5E-AB58BE64D377}" destId="{654EBE0B-3263-402F-8700-65AF58CDB176}" srcOrd="0" destOrd="0" presId="urn:microsoft.com/office/officeart/2005/8/layout/vList4"/>
    <dgm:cxn modelId="{F900E773-8017-4C18-974B-B8ADD7CA12C0}" type="presParOf" srcId="{654EBE0B-3263-402F-8700-65AF58CDB176}" destId="{B9785998-57FD-46BE-A47F-56EE108339F7}" srcOrd="0" destOrd="0" presId="urn:microsoft.com/office/officeart/2005/8/layout/vList4"/>
    <dgm:cxn modelId="{F4A9944A-EE2F-4CB1-A6AA-A789449D3E34}" type="presParOf" srcId="{654EBE0B-3263-402F-8700-65AF58CDB176}" destId="{B7C2CE8D-B733-41AF-94FE-4653C655B7D8}" srcOrd="1" destOrd="0" presId="urn:microsoft.com/office/officeart/2005/8/layout/vList4"/>
    <dgm:cxn modelId="{F69CFC45-3C7F-4EAA-B2BC-F12A671A89CF}" type="presParOf" srcId="{654EBE0B-3263-402F-8700-65AF58CDB176}" destId="{85B0E7FD-BCF8-42FF-9FAC-47FB6E3A27CD}" srcOrd="2" destOrd="0" presId="urn:microsoft.com/office/officeart/2005/8/layout/vList4"/>
    <dgm:cxn modelId="{BB72E840-6B17-4F39-816A-0D33A5ACE807}" type="presParOf" srcId="{72B54DB6-A72D-4DF0-AA5E-AB58BE64D377}" destId="{1C7347BA-1F05-4906-B412-3F9ACBC67BB5}" srcOrd="1" destOrd="0" presId="urn:microsoft.com/office/officeart/2005/8/layout/vList4"/>
    <dgm:cxn modelId="{47CCAE6A-7FD6-4AE9-B657-A9AC1ABF8E66}" type="presParOf" srcId="{72B54DB6-A72D-4DF0-AA5E-AB58BE64D377}" destId="{55292F8E-2954-4BA0-A8B1-8AD272E85A4E}" srcOrd="2" destOrd="0" presId="urn:microsoft.com/office/officeart/2005/8/layout/vList4"/>
    <dgm:cxn modelId="{2F8FE601-4E3C-43EF-9018-1BA4D4238DCB}" type="presParOf" srcId="{55292F8E-2954-4BA0-A8B1-8AD272E85A4E}" destId="{92E42F81-9DF9-4170-A8E0-4EB0EBC549F3}" srcOrd="0" destOrd="0" presId="urn:microsoft.com/office/officeart/2005/8/layout/vList4"/>
    <dgm:cxn modelId="{B0EE376B-E497-40F5-9A5C-DD3FB6F4C682}" type="presParOf" srcId="{55292F8E-2954-4BA0-A8B1-8AD272E85A4E}" destId="{7D62265A-D075-4898-96F2-0D532EFA171B}" srcOrd="1" destOrd="0" presId="urn:microsoft.com/office/officeart/2005/8/layout/vList4"/>
    <dgm:cxn modelId="{40927B1B-A7A7-417B-AB68-3FB6747893E6}" type="presParOf" srcId="{55292F8E-2954-4BA0-A8B1-8AD272E85A4E}" destId="{C3D36E0D-78B4-4653-B08C-3BEB5F4F991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1D7C0C-B736-401D-8EDF-CC784B46A9E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6323551-F7FE-4673-AB74-6E11CFDD1728}">
      <dgm:prSet phldrT="[Текст]" custT="1"/>
      <dgm:spPr>
        <a:solidFill>
          <a:srgbClr val="87BB51"/>
        </a:solidFill>
      </dgm:spPr>
      <dgm:t>
        <a:bodyPr/>
        <a:lstStyle/>
        <a:p>
          <a:r>
            <a:rPr lang="ru-RU" sz="2400" b="1" dirty="0" smtClean="0"/>
            <a:t>Тренинг на сплочение группы.</a:t>
          </a:r>
          <a:r>
            <a:rPr lang="ru-RU" sz="2400" dirty="0" smtClean="0"/>
            <a:t> Объединение участников группы для совместного решения поставленных задач, развитие умения выражать симпатию и уважение друг к другу.</a:t>
          </a:r>
          <a:endParaRPr lang="uk-UA" sz="2400" dirty="0"/>
        </a:p>
      </dgm:t>
    </dgm:pt>
    <dgm:pt modelId="{3E5C091A-DE88-4A71-88CB-7093F6365B91}" type="parTrans" cxnId="{08013752-9EA4-4F79-9EE8-46265DCB9F99}">
      <dgm:prSet/>
      <dgm:spPr/>
      <dgm:t>
        <a:bodyPr/>
        <a:lstStyle/>
        <a:p>
          <a:endParaRPr lang="uk-UA"/>
        </a:p>
      </dgm:t>
    </dgm:pt>
    <dgm:pt modelId="{116F3995-2244-4CD1-8D9D-B566042EBBEC}" type="sibTrans" cxnId="{08013752-9EA4-4F79-9EE8-46265DCB9F99}">
      <dgm:prSet/>
      <dgm:spPr/>
      <dgm:t>
        <a:bodyPr/>
        <a:lstStyle/>
        <a:p>
          <a:endParaRPr lang="uk-UA"/>
        </a:p>
      </dgm:t>
    </dgm:pt>
    <dgm:pt modelId="{455381C8-5BE8-405C-A2CF-A49DD80DE0C9}">
      <dgm:prSet phldrT="[Текст]" custT="1"/>
      <dgm:spPr>
        <a:solidFill>
          <a:srgbClr val="247E99"/>
        </a:solidFill>
      </dgm:spPr>
      <dgm:t>
        <a:bodyPr/>
        <a:lstStyle/>
        <a:p>
          <a:r>
            <a:rPr lang="ru-RU" sz="1400" b="1" dirty="0" smtClean="0"/>
            <a:t>Тимбилдинг «Делаем общее дело».</a:t>
          </a:r>
          <a:r>
            <a:rPr lang="ru-RU" sz="1400" dirty="0" smtClean="0"/>
            <a:t> Направлен на: сплочение группы; повышение уровня коммуникабельности; повышение доверия членов группы друг к другу; возможность попробовать себя в новом деле; тренировка и развитие волевых качеств; тренировка и развитие эмоционально-мотивационного компонента личности; возможность развития лидерских качеств; развитие чувств </a:t>
          </a:r>
          <a:r>
            <a:rPr lang="ru-RU" sz="1400" dirty="0" err="1" smtClean="0"/>
            <a:t>эмпатии</a:t>
          </a:r>
          <a:r>
            <a:rPr lang="ru-RU" sz="1400" dirty="0" smtClean="0"/>
            <a:t>, </a:t>
          </a:r>
          <a:r>
            <a:rPr lang="ru-RU" sz="1400" dirty="0" err="1" smtClean="0"/>
            <a:t>сензетивности</a:t>
          </a:r>
          <a:r>
            <a:rPr lang="ru-RU" sz="1400" dirty="0" smtClean="0"/>
            <a:t>; возможность для самореализации; возможность самоутверждения; развитие творческих способностей волонтеров обеспечение эффективной обратной связи по результатам работ; развитие чувства уверенности в себе и в членах команды; выработка настойчивости для решения поставленной задачи; повышение производительности совместного труда и эффективности межличностного взаимодействия внутри коллектива.</a:t>
          </a:r>
          <a:endParaRPr lang="uk-UA" sz="1400" dirty="0"/>
        </a:p>
      </dgm:t>
    </dgm:pt>
    <dgm:pt modelId="{961183B4-F60A-43A3-9BDE-9E649B8197A8}" type="parTrans" cxnId="{3726D11A-7223-4931-810D-5FDF5700AA6E}">
      <dgm:prSet/>
      <dgm:spPr/>
      <dgm:t>
        <a:bodyPr/>
        <a:lstStyle/>
        <a:p>
          <a:endParaRPr lang="uk-UA"/>
        </a:p>
      </dgm:t>
    </dgm:pt>
    <dgm:pt modelId="{D2D8CF77-9634-457D-A2FA-2DF2330231BE}" type="sibTrans" cxnId="{3726D11A-7223-4931-810D-5FDF5700AA6E}">
      <dgm:prSet/>
      <dgm:spPr/>
      <dgm:t>
        <a:bodyPr/>
        <a:lstStyle/>
        <a:p>
          <a:endParaRPr lang="uk-UA"/>
        </a:p>
      </dgm:t>
    </dgm:pt>
    <dgm:pt modelId="{72B54DB6-A72D-4DF0-AA5E-AB58BE64D377}" type="pres">
      <dgm:prSet presAssocID="{B21D7C0C-B736-401D-8EDF-CC784B46A9E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4EBE0B-3263-402F-8700-65AF58CDB176}" type="pres">
      <dgm:prSet presAssocID="{D6323551-F7FE-4673-AB74-6E11CFDD1728}" presName="comp" presStyleCnt="0"/>
      <dgm:spPr/>
    </dgm:pt>
    <dgm:pt modelId="{B9785998-57FD-46BE-A47F-56EE108339F7}" type="pres">
      <dgm:prSet presAssocID="{D6323551-F7FE-4673-AB74-6E11CFDD1728}" presName="box" presStyleLbl="node1" presStyleIdx="0" presStyleCnt="2"/>
      <dgm:spPr/>
      <dgm:t>
        <a:bodyPr/>
        <a:lstStyle/>
        <a:p>
          <a:endParaRPr lang="uk-UA"/>
        </a:p>
      </dgm:t>
    </dgm:pt>
    <dgm:pt modelId="{B7C2CE8D-B733-41AF-94FE-4653C655B7D8}" type="pres">
      <dgm:prSet presAssocID="{D6323551-F7FE-4673-AB74-6E11CFDD1728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85B0E7FD-BCF8-42FF-9FAC-47FB6E3A27CD}" type="pres">
      <dgm:prSet presAssocID="{D6323551-F7FE-4673-AB74-6E11CFDD172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7347BA-1F05-4906-B412-3F9ACBC67BB5}" type="pres">
      <dgm:prSet presAssocID="{116F3995-2244-4CD1-8D9D-B566042EBBEC}" presName="spacer" presStyleCnt="0"/>
      <dgm:spPr/>
    </dgm:pt>
    <dgm:pt modelId="{55292F8E-2954-4BA0-A8B1-8AD272E85A4E}" type="pres">
      <dgm:prSet presAssocID="{455381C8-5BE8-405C-A2CF-A49DD80DE0C9}" presName="comp" presStyleCnt="0"/>
      <dgm:spPr/>
    </dgm:pt>
    <dgm:pt modelId="{92E42F81-9DF9-4170-A8E0-4EB0EBC549F3}" type="pres">
      <dgm:prSet presAssocID="{455381C8-5BE8-405C-A2CF-A49DD80DE0C9}" presName="box" presStyleLbl="node1" presStyleIdx="1" presStyleCnt="2"/>
      <dgm:spPr/>
      <dgm:t>
        <a:bodyPr/>
        <a:lstStyle/>
        <a:p>
          <a:endParaRPr lang="uk-UA"/>
        </a:p>
      </dgm:t>
    </dgm:pt>
    <dgm:pt modelId="{7D62265A-D075-4898-96F2-0D532EFA171B}" type="pres">
      <dgm:prSet presAssocID="{455381C8-5BE8-405C-A2CF-A49DD80DE0C9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ru-RU"/>
        </a:p>
      </dgm:t>
    </dgm:pt>
    <dgm:pt modelId="{C3D36E0D-78B4-4653-B08C-3BEB5F4F991A}" type="pres">
      <dgm:prSet presAssocID="{455381C8-5BE8-405C-A2CF-A49DD80DE0C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3B09E6D-7001-4108-810D-D79EFEA962E6}" type="presOf" srcId="{D6323551-F7FE-4673-AB74-6E11CFDD1728}" destId="{85B0E7FD-BCF8-42FF-9FAC-47FB6E3A27CD}" srcOrd="1" destOrd="0" presId="urn:microsoft.com/office/officeart/2005/8/layout/vList4"/>
    <dgm:cxn modelId="{3726D11A-7223-4931-810D-5FDF5700AA6E}" srcId="{B21D7C0C-B736-401D-8EDF-CC784B46A9E4}" destId="{455381C8-5BE8-405C-A2CF-A49DD80DE0C9}" srcOrd="1" destOrd="0" parTransId="{961183B4-F60A-43A3-9BDE-9E649B8197A8}" sibTransId="{D2D8CF77-9634-457D-A2FA-2DF2330231BE}"/>
    <dgm:cxn modelId="{3A374687-49B7-4518-9C31-67BAF7BE8B9B}" type="presOf" srcId="{455381C8-5BE8-405C-A2CF-A49DD80DE0C9}" destId="{92E42F81-9DF9-4170-A8E0-4EB0EBC549F3}" srcOrd="0" destOrd="0" presId="urn:microsoft.com/office/officeart/2005/8/layout/vList4"/>
    <dgm:cxn modelId="{177DFBCA-E4DE-4928-8D0E-17769A773251}" type="presOf" srcId="{B21D7C0C-B736-401D-8EDF-CC784B46A9E4}" destId="{72B54DB6-A72D-4DF0-AA5E-AB58BE64D377}" srcOrd="0" destOrd="0" presId="urn:microsoft.com/office/officeart/2005/8/layout/vList4"/>
    <dgm:cxn modelId="{D9BBC8CD-2CA9-4760-A56F-71C90BA9C22E}" type="presOf" srcId="{D6323551-F7FE-4673-AB74-6E11CFDD1728}" destId="{B9785998-57FD-46BE-A47F-56EE108339F7}" srcOrd="0" destOrd="0" presId="urn:microsoft.com/office/officeart/2005/8/layout/vList4"/>
    <dgm:cxn modelId="{F0CCC776-6BF7-4ADA-AB32-1CF6E5427137}" type="presOf" srcId="{455381C8-5BE8-405C-A2CF-A49DD80DE0C9}" destId="{C3D36E0D-78B4-4653-B08C-3BEB5F4F991A}" srcOrd="1" destOrd="0" presId="urn:microsoft.com/office/officeart/2005/8/layout/vList4"/>
    <dgm:cxn modelId="{08013752-9EA4-4F79-9EE8-46265DCB9F99}" srcId="{B21D7C0C-B736-401D-8EDF-CC784B46A9E4}" destId="{D6323551-F7FE-4673-AB74-6E11CFDD1728}" srcOrd="0" destOrd="0" parTransId="{3E5C091A-DE88-4A71-88CB-7093F6365B91}" sibTransId="{116F3995-2244-4CD1-8D9D-B566042EBBEC}"/>
    <dgm:cxn modelId="{00C1C481-2B73-4BAD-81B4-7EBB2DB5F3C5}" type="presParOf" srcId="{72B54DB6-A72D-4DF0-AA5E-AB58BE64D377}" destId="{654EBE0B-3263-402F-8700-65AF58CDB176}" srcOrd="0" destOrd="0" presId="urn:microsoft.com/office/officeart/2005/8/layout/vList4"/>
    <dgm:cxn modelId="{F900E773-8017-4C18-974B-B8ADD7CA12C0}" type="presParOf" srcId="{654EBE0B-3263-402F-8700-65AF58CDB176}" destId="{B9785998-57FD-46BE-A47F-56EE108339F7}" srcOrd="0" destOrd="0" presId="urn:microsoft.com/office/officeart/2005/8/layout/vList4"/>
    <dgm:cxn modelId="{F4A9944A-EE2F-4CB1-A6AA-A789449D3E34}" type="presParOf" srcId="{654EBE0B-3263-402F-8700-65AF58CDB176}" destId="{B7C2CE8D-B733-41AF-94FE-4653C655B7D8}" srcOrd="1" destOrd="0" presId="urn:microsoft.com/office/officeart/2005/8/layout/vList4"/>
    <dgm:cxn modelId="{F69CFC45-3C7F-4EAA-B2BC-F12A671A89CF}" type="presParOf" srcId="{654EBE0B-3263-402F-8700-65AF58CDB176}" destId="{85B0E7FD-BCF8-42FF-9FAC-47FB6E3A27CD}" srcOrd="2" destOrd="0" presId="urn:microsoft.com/office/officeart/2005/8/layout/vList4"/>
    <dgm:cxn modelId="{BB72E840-6B17-4F39-816A-0D33A5ACE807}" type="presParOf" srcId="{72B54DB6-A72D-4DF0-AA5E-AB58BE64D377}" destId="{1C7347BA-1F05-4906-B412-3F9ACBC67BB5}" srcOrd="1" destOrd="0" presId="urn:microsoft.com/office/officeart/2005/8/layout/vList4"/>
    <dgm:cxn modelId="{47CCAE6A-7FD6-4AE9-B657-A9AC1ABF8E66}" type="presParOf" srcId="{72B54DB6-A72D-4DF0-AA5E-AB58BE64D377}" destId="{55292F8E-2954-4BA0-A8B1-8AD272E85A4E}" srcOrd="2" destOrd="0" presId="urn:microsoft.com/office/officeart/2005/8/layout/vList4"/>
    <dgm:cxn modelId="{2F8FE601-4E3C-43EF-9018-1BA4D4238DCB}" type="presParOf" srcId="{55292F8E-2954-4BA0-A8B1-8AD272E85A4E}" destId="{92E42F81-9DF9-4170-A8E0-4EB0EBC549F3}" srcOrd="0" destOrd="0" presId="urn:microsoft.com/office/officeart/2005/8/layout/vList4"/>
    <dgm:cxn modelId="{B0EE376B-E497-40F5-9A5C-DD3FB6F4C682}" type="presParOf" srcId="{55292F8E-2954-4BA0-A8B1-8AD272E85A4E}" destId="{7D62265A-D075-4898-96F2-0D532EFA171B}" srcOrd="1" destOrd="0" presId="urn:microsoft.com/office/officeart/2005/8/layout/vList4"/>
    <dgm:cxn modelId="{40927B1B-A7A7-417B-AB68-3FB6747893E6}" type="presParOf" srcId="{55292F8E-2954-4BA0-A8B1-8AD272E85A4E}" destId="{C3D36E0D-78B4-4653-B08C-3BEB5F4F991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E7E3B2-4794-4BBB-BDAF-606B137AAB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uk-UA"/>
        </a:p>
      </dgm:t>
    </dgm:pt>
    <dgm:pt modelId="{7C28B5B2-EE30-4AC7-BD81-5FB26A21EA2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Вручение грамот и благодарственных писем на место учебы, работы или родителям.</a:t>
          </a:r>
          <a:endParaRPr lang="uk-UA" dirty="0">
            <a:solidFill>
              <a:schemeClr val="tx1"/>
            </a:solidFill>
          </a:endParaRPr>
        </a:p>
      </dgm:t>
    </dgm:pt>
    <dgm:pt modelId="{779B7DE1-FF48-48A9-B7A0-675CE135ABDE}" type="parTrans" cxnId="{E6F2B9A4-522E-4F44-B9D2-668431CDE7A2}">
      <dgm:prSet/>
      <dgm:spPr/>
      <dgm:t>
        <a:bodyPr/>
        <a:lstStyle/>
        <a:p>
          <a:endParaRPr lang="uk-UA"/>
        </a:p>
      </dgm:t>
    </dgm:pt>
    <dgm:pt modelId="{6656B98B-6617-4E5B-8CAE-53EFD492D428}" type="sibTrans" cxnId="{E6F2B9A4-522E-4F44-B9D2-668431CDE7A2}">
      <dgm:prSet/>
      <dgm:spPr/>
      <dgm:t>
        <a:bodyPr/>
        <a:lstStyle/>
        <a:p>
          <a:endParaRPr lang="uk-UA"/>
        </a:p>
      </dgm:t>
    </dgm:pt>
    <dgm:pt modelId="{D3ECEF58-10DC-4844-8C7F-4A0BB3E12F4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Публикация статьи о волонтере в местной газете, в газете его учебного заведения, в корпоративном издании. Публичное признание заслуг с привлечением корпоративных СМИ.</a:t>
          </a:r>
          <a:endParaRPr lang="uk-UA" dirty="0">
            <a:solidFill>
              <a:schemeClr val="tx1"/>
            </a:solidFill>
          </a:endParaRPr>
        </a:p>
      </dgm:t>
    </dgm:pt>
    <dgm:pt modelId="{0739D05E-81EF-4F81-B5FA-0184ADDF6385}" type="parTrans" cxnId="{22B2242F-9D64-4797-B669-A8EB5B3EAF8C}">
      <dgm:prSet/>
      <dgm:spPr/>
      <dgm:t>
        <a:bodyPr/>
        <a:lstStyle/>
        <a:p>
          <a:endParaRPr lang="uk-UA"/>
        </a:p>
      </dgm:t>
    </dgm:pt>
    <dgm:pt modelId="{508D8D1C-4800-49B5-852F-BDE9ED12470C}" type="sibTrans" cxnId="{22B2242F-9D64-4797-B669-A8EB5B3EAF8C}">
      <dgm:prSet/>
      <dgm:spPr/>
      <dgm:t>
        <a:bodyPr/>
        <a:lstStyle/>
        <a:p>
          <a:endParaRPr lang="uk-UA"/>
        </a:p>
      </dgm:t>
    </dgm:pt>
    <dgm:pt modelId="{210E9295-0496-4201-9FCF-EB5953B3413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Создание системы, позволяющей руководству и сотрудникам организации выбирать «Волонтера месяца».</a:t>
          </a:r>
          <a:endParaRPr lang="uk-UA" dirty="0">
            <a:solidFill>
              <a:schemeClr val="tx1"/>
            </a:solidFill>
          </a:endParaRPr>
        </a:p>
      </dgm:t>
    </dgm:pt>
    <dgm:pt modelId="{5AEE24CB-1555-4B14-AF28-3235B93DEA93}" type="parTrans" cxnId="{F214FA02-A446-42C0-B2A1-8C9283F93068}">
      <dgm:prSet/>
      <dgm:spPr/>
      <dgm:t>
        <a:bodyPr/>
        <a:lstStyle/>
        <a:p>
          <a:endParaRPr lang="ru-RU"/>
        </a:p>
      </dgm:t>
    </dgm:pt>
    <dgm:pt modelId="{ABC08D23-0F92-4694-A8AB-955C69820B73}" type="sibTrans" cxnId="{F214FA02-A446-42C0-B2A1-8C9283F93068}">
      <dgm:prSet/>
      <dgm:spPr/>
      <dgm:t>
        <a:bodyPr/>
        <a:lstStyle/>
        <a:p>
          <a:endParaRPr lang="ru-RU"/>
        </a:p>
      </dgm:t>
    </dgm:pt>
    <dgm:pt modelId="{3284CAE3-2718-4939-B059-1BFF90A78DB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Предоставление возможности волонтерам участвовать в принятии решений по проектам организации, в которых они задействованы. Привлечение к долгосрочному планированию.</a:t>
          </a:r>
          <a:endParaRPr lang="uk-UA" dirty="0">
            <a:solidFill>
              <a:schemeClr val="tx1"/>
            </a:solidFill>
          </a:endParaRPr>
        </a:p>
      </dgm:t>
    </dgm:pt>
    <dgm:pt modelId="{CADD32A0-E458-4273-AB59-006449E9E3E5}" type="parTrans" cxnId="{76AF86B4-706A-4283-8236-B94D75A175B7}">
      <dgm:prSet/>
      <dgm:spPr/>
      <dgm:t>
        <a:bodyPr/>
        <a:lstStyle/>
        <a:p>
          <a:endParaRPr lang="ru-RU"/>
        </a:p>
      </dgm:t>
    </dgm:pt>
    <dgm:pt modelId="{9407F318-35F4-42FD-B0EE-F053C5E6764E}" type="sibTrans" cxnId="{76AF86B4-706A-4283-8236-B94D75A175B7}">
      <dgm:prSet/>
      <dgm:spPr/>
      <dgm:t>
        <a:bodyPr/>
        <a:lstStyle/>
        <a:p>
          <a:endParaRPr lang="ru-RU"/>
        </a:p>
      </dgm:t>
    </dgm:pt>
    <dgm:pt modelId="{D5403415-BBAD-419C-B712-D0572EBB783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Выдача сертификатов о прохождении обучения и предоставление рекомендаций будущим работодателям.</a:t>
          </a:r>
          <a:endParaRPr lang="uk-UA" dirty="0">
            <a:solidFill>
              <a:schemeClr val="tx1"/>
            </a:solidFill>
          </a:endParaRPr>
        </a:p>
      </dgm:t>
    </dgm:pt>
    <dgm:pt modelId="{6F101957-4AC9-442B-9E7A-2780F28871EF}" type="parTrans" cxnId="{EA6212C5-989D-42BE-8551-47A80C78DE71}">
      <dgm:prSet/>
      <dgm:spPr/>
      <dgm:t>
        <a:bodyPr/>
        <a:lstStyle/>
        <a:p>
          <a:endParaRPr lang="ru-RU"/>
        </a:p>
      </dgm:t>
    </dgm:pt>
    <dgm:pt modelId="{D29D16C8-F130-4D86-8480-2A38851509A3}" type="sibTrans" cxnId="{EA6212C5-989D-42BE-8551-47A80C78DE71}">
      <dgm:prSet/>
      <dgm:spPr/>
      <dgm:t>
        <a:bodyPr/>
        <a:lstStyle/>
        <a:p>
          <a:endParaRPr lang="ru-RU"/>
        </a:p>
      </dgm:t>
    </dgm:pt>
    <dgm:pt modelId="{8493FDAB-B100-4F9F-B312-C07D4997C3F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Предоставление возможности получения зачета о прохождения практики (для студентов вузов).</a:t>
          </a:r>
          <a:endParaRPr lang="uk-UA" dirty="0">
            <a:solidFill>
              <a:schemeClr val="tx1"/>
            </a:solidFill>
          </a:endParaRPr>
        </a:p>
      </dgm:t>
    </dgm:pt>
    <dgm:pt modelId="{C9D28B34-0D38-4A42-9BF7-0E7D18090C3D}" type="parTrans" cxnId="{3C1F6C98-699A-4ACE-AC5C-5BBCAD0800FE}">
      <dgm:prSet/>
      <dgm:spPr/>
      <dgm:t>
        <a:bodyPr/>
        <a:lstStyle/>
        <a:p>
          <a:endParaRPr lang="ru-RU"/>
        </a:p>
      </dgm:t>
    </dgm:pt>
    <dgm:pt modelId="{CD4C1ED9-87F4-4BCD-9D69-32327C8D3711}" type="sibTrans" cxnId="{3C1F6C98-699A-4ACE-AC5C-5BBCAD0800FE}">
      <dgm:prSet/>
      <dgm:spPr/>
      <dgm:t>
        <a:bodyPr/>
        <a:lstStyle/>
        <a:p>
          <a:endParaRPr lang="ru-RU"/>
        </a:p>
      </dgm:t>
    </dgm:pt>
    <dgm:pt modelId="{52971B5E-D91F-42AE-8678-B6FB6408528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Приглашение волонтеров выступать на ответственных встречах, семинарах, конференциях, представляя свой опыт работы в организации.</a:t>
          </a:r>
          <a:endParaRPr lang="uk-UA" dirty="0">
            <a:solidFill>
              <a:schemeClr val="tx1"/>
            </a:solidFill>
          </a:endParaRPr>
        </a:p>
      </dgm:t>
    </dgm:pt>
    <dgm:pt modelId="{87C0D418-4121-4CC0-B415-9E61117EFC40}" type="parTrans" cxnId="{C9B9BBFB-0F8E-4F54-846A-05DCFDB97B72}">
      <dgm:prSet/>
      <dgm:spPr/>
      <dgm:t>
        <a:bodyPr/>
        <a:lstStyle/>
        <a:p>
          <a:endParaRPr lang="ru-RU"/>
        </a:p>
      </dgm:t>
    </dgm:pt>
    <dgm:pt modelId="{1F790477-F102-4832-BC6D-DB872C9A3A14}" type="sibTrans" cxnId="{C9B9BBFB-0F8E-4F54-846A-05DCFDB97B72}">
      <dgm:prSet/>
      <dgm:spPr/>
      <dgm:t>
        <a:bodyPr/>
        <a:lstStyle/>
        <a:p>
          <a:endParaRPr lang="ru-RU"/>
        </a:p>
      </dgm:t>
    </dgm:pt>
    <dgm:pt modelId="{5AE517F1-CBAE-4333-8C77-2C5901E03B4B}" type="pres">
      <dgm:prSet presAssocID="{AAE7E3B2-4794-4BBB-BDAF-606B137AAB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82C7AEB-A6B6-4EF7-BFB5-5239706965C9}" type="pres">
      <dgm:prSet presAssocID="{AAE7E3B2-4794-4BBB-BDAF-606B137AAB6C}" presName="Name1" presStyleCnt="0"/>
      <dgm:spPr/>
    </dgm:pt>
    <dgm:pt modelId="{06CE329C-0AB1-47EC-9D2E-710FA966C93A}" type="pres">
      <dgm:prSet presAssocID="{AAE7E3B2-4794-4BBB-BDAF-606B137AAB6C}" presName="cycle" presStyleCnt="0"/>
      <dgm:spPr/>
    </dgm:pt>
    <dgm:pt modelId="{B3A45A54-0349-4609-86CD-DCE83D27AA08}" type="pres">
      <dgm:prSet presAssocID="{AAE7E3B2-4794-4BBB-BDAF-606B137AAB6C}" presName="srcNode" presStyleLbl="node1" presStyleIdx="0" presStyleCnt="7"/>
      <dgm:spPr/>
    </dgm:pt>
    <dgm:pt modelId="{C725D561-C019-48D4-B897-29A4EC46380C}" type="pres">
      <dgm:prSet presAssocID="{AAE7E3B2-4794-4BBB-BDAF-606B137AAB6C}" presName="conn" presStyleLbl="parChTrans1D2" presStyleIdx="0" presStyleCnt="1"/>
      <dgm:spPr/>
      <dgm:t>
        <a:bodyPr/>
        <a:lstStyle/>
        <a:p>
          <a:endParaRPr lang="ru-RU"/>
        </a:p>
      </dgm:t>
    </dgm:pt>
    <dgm:pt modelId="{28083E90-6BC9-4E0C-8B0D-8F4A17ACAD5F}" type="pres">
      <dgm:prSet presAssocID="{AAE7E3B2-4794-4BBB-BDAF-606B137AAB6C}" presName="extraNode" presStyleLbl="node1" presStyleIdx="0" presStyleCnt="7"/>
      <dgm:spPr/>
    </dgm:pt>
    <dgm:pt modelId="{8D9556C1-756E-452A-A5D3-D4A1988E4190}" type="pres">
      <dgm:prSet presAssocID="{AAE7E3B2-4794-4BBB-BDAF-606B137AAB6C}" presName="dstNode" presStyleLbl="node1" presStyleIdx="0" presStyleCnt="7"/>
      <dgm:spPr/>
    </dgm:pt>
    <dgm:pt modelId="{BF3A75E0-A0C7-4C30-9BB4-F2780E69C37F}" type="pres">
      <dgm:prSet presAssocID="{7C28B5B2-EE30-4AC7-BD81-5FB26A21EA2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3515E-3696-488B-9E16-29A6EA0F4124}" type="pres">
      <dgm:prSet presAssocID="{7C28B5B2-EE30-4AC7-BD81-5FB26A21EA25}" presName="accent_1" presStyleCnt="0"/>
      <dgm:spPr/>
    </dgm:pt>
    <dgm:pt modelId="{A4A87EAF-EAC2-4BA7-995B-809EFA2297A6}" type="pres">
      <dgm:prSet presAssocID="{7C28B5B2-EE30-4AC7-BD81-5FB26A21EA25}" presName="accentRepeatNode" presStyleLbl="solidFgAcc1" presStyleIdx="0" presStyleCnt="7"/>
      <dgm:spPr/>
    </dgm:pt>
    <dgm:pt modelId="{951EAE40-21A5-4AAC-9E86-73DAA3CC09B0}" type="pres">
      <dgm:prSet presAssocID="{D3ECEF58-10DC-4844-8C7F-4A0BB3E12F4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B37827-B0D1-4A29-A38F-915526ACF556}" type="pres">
      <dgm:prSet presAssocID="{D3ECEF58-10DC-4844-8C7F-4A0BB3E12F4C}" presName="accent_2" presStyleCnt="0"/>
      <dgm:spPr/>
    </dgm:pt>
    <dgm:pt modelId="{27588C7D-64E2-4F90-AF02-CF1F72A69662}" type="pres">
      <dgm:prSet presAssocID="{D3ECEF58-10DC-4844-8C7F-4A0BB3E12F4C}" presName="accentRepeatNode" presStyleLbl="solidFgAcc1" presStyleIdx="1" presStyleCnt="7"/>
      <dgm:spPr/>
    </dgm:pt>
    <dgm:pt modelId="{FC0ECF2F-14BC-4BFF-A19C-CA0A779917F6}" type="pres">
      <dgm:prSet presAssocID="{210E9295-0496-4201-9FCF-EB5953B3413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9B82B-0560-4206-918F-3EC534D5D82D}" type="pres">
      <dgm:prSet presAssocID="{210E9295-0496-4201-9FCF-EB5953B34135}" presName="accent_3" presStyleCnt="0"/>
      <dgm:spPr/>
    </dgm:pt>
    <dgm:pt modelId="{41507051-9105-4EEE-A2B5-408284E9C379}" type="pres">
      <dgm:prSet presAssocID="{210E9295-0496-4201-9FCF-EB5953B34135}" presName="accentRepeatNode" presStyleLbl="solidFgAcc1" presStyleIdx="2" presStyleCnt="7"/>
      <dgm:spPr/>
    </dgm:pt>
    <dgm:pt modelId="{2B735854-7203-4AA0-8D10-90621DE0B954}" type="pres">
      <dgm:prSet presAssocID="{3284CAE3-2718-4939-B059-1BFF90A78DB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0556A-F595-425A-9E62-36196ADC4029}" type="pres">
      <dgm:prSet presAssocID="{3284CAE3-2718-4939-B059-1BFF90A78DBD}" presName="accent_4" presStyleCnt="0"/>
      <dgm:spPr/>
    </dgm:pt>
    <dgm:pt modelId="{CEB8452B-C82A-4160-9DF9-1A298D754938}" type="pres">
      <dgm:prSet presAssocID="{3284CAE3-2718-4939-B059-1BFF90A78DBD}" presName="accentRepeatNode" presStyleLbl="solidFgAcc1" presStyleIdx="3" presStyleCnt="7"/>
      <dgm:spPr/>
    </dgm:pt>
    <dgm:pt modelId="{EEF9F268-AE11-40A1-B8F1-3BD01974DDAC}" type="pres">
      <dgm:prSet presAssocID="{D5403415-BBAD-419C-B712-D0572EBB783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200AF-B5C3-4698-B6B0-B1BE7119B88B}" type="pres">
      <dgm:prSet presAssocID="{D5403415-BBAD-419C-B712-D0572EBB7832}" presName="accent_5" presStyleCnt="0"/>
      <dgm:spPr/>
    </dgm:pt>
    <dgm:pt modelId="{C19DCCEA-8DE5-4429-82CC-5A848FE6F8A0}" type="pres">
      <dgm:prSet presAssocID="{D5403415-BBAD-419C-B712-D0572EBB7832}" presName="accentRepeatNode" presStyleLbl="solidFgAcc1" presStyleIdx="4" presStyleCnt="7"/>
      <dgm:spPr/>
    </dgm:pt>
    <dgm:pt modelId="{305C8A93-988E-4C61-B12B-75B6FC927789}" type="pres">
      <dgm:prSet presAssocID="{8493FDAB-B100-4F9F-B312-C07D4997C3F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D29B0-D688-4D57-9E2D-26DF06E857A8}" type="pres">
      <dgm:prSet presAssocID="{8493FDAB-B100-4F9F-B312-C07D4997C3F7}" presName="accent_6" presStyleCnt="0"/>
      <dgm:spPr/>
    </dgm:pt>
    <dgm:pt modelId="{38020B88-00C6-4C6D-8EEA-DD46D5291B67}" type="pres">
      <dgm:prSet presAssocID="{8493FDAB-B100-4F9F-B312-C07D4997C3F7}" presName="accentRepeatNode" presStyleLbl="solidFgAcc1" presStyleIdx="5" presStyleCnt="7"/>
      <dgm:spPr/>
    </dgm:pt>
    <dgm:pt modelId="{8443EC92-0C35-4916-BD1B-9C0203712628}" type="pres">
      <dgm:prSet presAssocID="{52971B5E-D91F-42AE-8678-B6FB6408528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737C1-EF58-4771-AE0E-60593403990C}" type="pres">
      <dgm:prSet presAssocID="{52971B5E-D91F-42AE-8678-B6FB6408528A}" presName="accent_7" presStyleCnt="0"/>
      <dgm:spPr/>
    </dgm:pt>
    <dgm:pt modelId="{8517515B-75FE-4806-A3DE-E12DF69714D5}" type="pres">
      <dgm:prSet presAssocID="{52971B5E-D91F-42AE-8678-B6FB6408528A}" presName="accentRepeatNode" presStyleLbl="solidFgAcc1" presStyleIdx="6" presStyleCnt="7"/>
      <dgm:spPr/>
    </dgm:pt>
  </dgm:ptLst>
  <dgm:cxnLst>
    <dgm:cxn modelId="{62FB3B1C-3C2C-498D-B388-4375589D9C00}" type="presOf" srcId="{D5403415-BBAD-419C-B712-D0572EBB7832}" destId="{EEF9F268-AE11-40A1-B8F1-3BD01974DDAC}" srcOrd="0" destOrd="0" presId="urn:microsoft.com/office/officeart/2008/layout/VerticalCurvedList"/>
    <dgm:cxn modelId="{9400707A-7151-47FC-AD7A-BE823BC740AD}" type="presOf" srcId="{52971B5E-D91F-42AE-8678-B6FB6408528A}" destId="{8443EC92-0C35-4916-BD1B-9C0203712628}" srcOrd="0" destOrd="0" presId="urn:microsoft.com/office/officeart/2008/layout/VerticalCurvedList"/>
    <dgm:cxn modelId="{28D35DB8-A125-4784-9867-AABBFF04F5FB}" type="presOf" srcId="{6656B98B-6617-4E5B-8CAE-53EFD492D428}" destId="{C725D561-C019-48D4-B897-29A4EC46380C}" srcOrd="0" destOrd="0" presId="urn:microsoft.com/office/officeart/2008/layout/VerticalCurvedList"/>
    <dgm:cxn modelId="{3C1F6C98-699A-4ACE-AC5C-5BBCAD0800FE}" srcId="{AAE7E3B2-4794-4BBB-BDAF-606B137AAB6C}" destId="{8493FDAB-B100-4F9F-B312-C07D4997C3F7}" srcOrd="5" destOrd="0" parTransId="{C9D28B34-0D38-4A42-9BF7-0E7D18090C3D}" sibTransId="{CD4C1ED9-87F4-4BCD-9D69-32327C8D3711}"/>
    <dgm:cxn modelId="{F214FA02-A446-42C0-B2A1-8C9283F93068}" srcId="{AAE7E3B2-4794-4BBB-BDAF-606B137AAB6C}" destId="{210E9295-0496-4201-9FCF-EB5953B34135}" srcOrd="2" destOrd="0" parTransId="{5AEE24CB-1555-4B14-AF28-3235B93DEA93}" sibTransId="{ABC08D23-0F92-4694-A8AB-955C69820B73}"/>
    <dgm:cxn modelId="{76AF86B4-706A-4283-8236-B94D75A175B7}" srcId="{AAE7E3B2-4794-4BBB-BDAF-606B137AAB6C}" destId="{3284CAE3-2718-4939-B059-1BFF90A78DBD}" srcOrd="3" destOrd="0" parTransId="{CADD32A0-E458-4273-AB59-006449E9E3E5}" sibTransId="{9407F318-35F4-42FD-B0EE-F053C5E6764E}"/>
    <dgm:cxn modelId="{B4B9C9D4-922E-481B-B312-DE63379604FF}" type="presOf" srcId="{8493FDAB-B100-4F9F-B312-C07D4997C3F7}" destId="{305C8A93-988E-4C61-B12B-75B6FC927789}" srcOrd="0" destOrd="0" presId="urn:microsoft.com/office/officeart/2008/layout/VerticalCurvedList"/>
    <dgm:cxn modelId="{EA6212C5-989D-42BE-8551-47A80C78DE71}" srcId="{AAE7E3B2-4794-4BBB-BDAF-606B137AAB6C}" destId="{D5403415-BBAD-419C-B712-D0572EBB7832}" srcOrd="4" destOrd="0" parTransId="{6F101957-4AC9-442B-9E7A-2780F28871EF}" sibTransId="{D29D16C8-F130-4D86-8480-2A38851509A3}"/>
    <dgm:cxn modelId="{D3CE212A-72A8-4D2B-88C7-094E03A49623}" type="presOf" srcId="{3284CAE3-2718-4939-B059-1BFF90A78DBD}" destId="{2B735854-7203-4AA0-8D10-90621DE0B954}" srcOrd="0" destOrd="0" presId="urn:microsoft.com/office/officeart/2008/layout/VerticalCurvedList"/>
    <dgm:cxn modelId="{58271E6B-7E35-402F-86FC-F0569C6C55CA}" type="presOf" srcId="{210E9295-0496-4201-9FCF-EB5953B34135}" destId="{FC0ECF2F-14BC-4BFF-A19C-CA0A779917F6}" srcOrd="0" destOrd="0" presId="urn:microsoft.com/office/officeart/2008/layout/VerticalCurvedList"/>
    <dgm:cxn modelId="{5E94C0B7-A254-44C2-AF60-D864E2394A11}" type="presOf" srcId="{AAE7E3B2-4794-4BBB-BDAF-606B137AAB6C}" destId="{5AE517F1-CBAE-4333-8C77-2C5901E03B4B}" srcOrd="0" destOrd="0" presId="urn:microsoft.com/office/officeart/2008/layout/VerticalCurvedList"/>
    <dgm:cxn modelId="{22B2242F-9D64-4797-B669-A8EB5B3EAF8C}" srcId="{AAE7E3B2-4794-4BBB-BDAF-606B137AAB6C}" destId="{D3ECEF58-10DC-4844-8C7F-4A0BB3E12F4C}" srcOrd="1" destOrd="0" parTransId="{0739D05E-81EF-4F81-B5FA-0184ADDF6385}" sibTransId="{508D8D1C-4800-49B5-852F-BDE9ED12470C}"/>
    <dgm:cxn modelId="{B21EF91B-34F3-47C5-845C-ACB50CD327C6}" type="presOf" srcId="{7C28B5B2-EE30-4AC7-BD81-5FB26A21EA25}" destId="{BF3A75E0-A0C7-4C30-9BB4-F2780E69C37F}" srcOrd="0" destOrd="0" presId="urn:microsoft.com/office/officeart/2008/layout/VerticalCurvedList"/>
    <dgm:cxn modelId="{6ED55C1D-45B1-418A-86E7-420EAE43E846}" type="presOf" srcId="{D3ECEF58-10DC-4844-8C7F-4A0BB3E12F4C}" destId="{951EAE40-21A5-4AAC-9E86-73DAA3CC09B0}" srcOrd="0" destOrd="0" presId="urn:microsoft.com/office/officeart/2008/layout/VerticalCurvedList"/>
    <dgm:cxn modelId="{E6F2B9A4-522E-4F44-B9D2-668431CDE7A2}" srcId="{AAE7E3B2-4794-4BBB-BDAF-606B137AAB6C}" destId="{7C28B5B2-EE30-4AC7-BD81-5FB26A21EA25}" srcOrd="0" destOrd="0" parTransId="{779B7DE1-FF48-48A9-B7A0-675CE135ABDE}" sibTransId="{6656B98B-6617-4E5B-8CAE-53EFD492D428}"/>
    <dgm:cxn modelId="{C9B9BBFB-0F8E-4F54-846A-05DCFDB97B72}" srcId="{AAE7E3B2-4794-4BBB-BDAF-606B137AAB6C}" destId="{52971B5E-D91F-42AE-8678-B6FB6408528A}" srcOrd="6" destOrd="0" parTransId="{87C0D418-4121-4CC0-B415-9E61117EFC40}" sibTransId="{1F790477-F102-4832-BC6D-DB872C9A3A14}"/>
    <dgm:cxn modelId="{535EE242-27ED-4752-91F5-06F25AC094C9}" type="presParOf" srcId="{5AE517F1-CBAE-4333-8C77-2C5901E03B4B}" destId="{982C7AEB-A6B6-4EF7-BFB5-5239706965C9}" srcOrd="0" destOrd="0" presId="urn:microsoft.com/office/officeart/2008/layout/VerticalCurvedList"/>
    <dgm:cxn modelId="{98A5CED1-EB3E-4178-85DC-4445982FFC12}" type="presParOf" srcId="{982C7AEB-A6B6-4EF7-BFB5-5239706965C9}" destId="{06CE329C-0AB1-47EC-9D2E-710FA966C93A}" srcOrd="0" destOrd="0" presId="urn:microsoft.com/office/officeart/2008/layout/VerticalCurvedList"/>
    <dgm:cxn modelId="{10A06A0C-ABC9-4254-BDE2-16576C286952}" type="presParOf" srcId="{06CE329C-0AB1-47EC-9D2E-710FA966C93A}" destId="{B3A45A54-0349-4609-86CD-DCE83D27AA08}" srcOrd="0" destOrd="0" presId="urn:microsoft.com/office/officeart/2008/layout/VerticalCurvedList"/>
    <dgm:cxn modelId="{BC0BBB83-9809-4441-AEDA-65FC4D000D34}" type="presParOf" srcId="{06CE329C-0AB1-47EC-9D2E-710FA966C93A}" destId="{C725D561-C019-48D4-B897-29A4EC46380C}" srcOrd="1" destOrd="0" presId="urn:microsoft.com/office/officeart/2008/layout/VerticalCurvedList"/>
    <dgm:cxn modelId="{7A31DAF4-198C-434D-8746-ABFE9BA265F9}" type="presParOf" srcId="{06CE329C-0AB1-47EC-9D2E-710FA966C93A}" destId="{28083E90-6BC9-4E0C-8B0D-8F4A17ACAD5F}" srcOrd="2" destOrd="0" presId="urn:microsoft.com/office/officeart/2008/layout/VerticalCurvedList"/>
    <dgm:cxn modelId="{DE902DD1-11CB-488E-B929-9B4D4507089D}" type="presParOf" srcId="{06CE329C-0AB1-47EC-9D2E-710FA966C93A}" destId="{8D9556C1-756E-452A-A5D3-D4A1988E4190}" srcOrd="3" destOrd="0" presId="urn:microsoft.com/office/officeart/2008/layout/VerticalCurvedList"/>
    <dgm:cxn modelId="{AF438E83-FDA3-4CB1-8036-ACA43098FF2A}" type="presParOf" srcId="{982C7AEB-A6B6-4EF7-BFB5-5239706965C9}" destId="{BF3A75E0-A0C7-4C30-9BB4-F2780E69C37F}" srcOrd="1" destOrd="0" presId="urn:microsoft.com/office/officeart/2008/layout/VerticalCurvedList"/>
    <dgm:cxn modelId="{F523F990-6CBF-43F6-B77F-0A1E4A293F4E}" type="presParOf" srcId="{982C7AEB-A6B6-4EF7-BFB5-5239706965C9}" destId="{A823515E-3696-488B-9E16-29A6EA0F4124}" srcOrd="2" destOrd="0" presId="urn:microsoft.com/office/officeart/2008/layout/VerticalCurvedList"/>
    <dgm:cxn modelId="{7E92AC84-3569-4ECA-B1EE-BE63CCA50E51}" type="presParOf" srcId="{A823515E-3696-488B-9E16-29A6EA0F4124}" destId="{A4A87EAF-EAC2-4BA7-995B-809EFA2297A6}" srcOrd="0" destOrd="0" presId="urn:microsoft.com/office/officeart/2008/layout/VerticalCurvedList"/>
    <dgm:cxn modelId="{48797A8F-C840-416C-A019-7D57E32E700C}" type="presParOf" srcId="{982C7AEB-A6B6-4EF7-BFB5-5239706965C9}" destId="{951EAE40-21A5-4AAC-9E86-73DAA3CC09B0}" srcOrd="3" destOrd="0" presId="urn:microsoft.com/office/officeart/2008/layout/VerticalCurvedList"/>
    <dgm:cxn modelId="{77C1C549-7295-44A9-B884-3F86F5DB0371}" type="presParOf" srcId="{982C7AEB-A6B6-4EF7-BFB5-5239706965C9}" destId="{5FB37827-B0D1-4A29-A38F-915526ACF556}" srcOrd="4" destOrd="0" presId="urn:microsoft.com/office/officeart/2008/layout/VerticalCurvedList"/>
    <dgm:cxn modelId="{D2BFCF3F-9C40-4D40-B5D4-E4435E268B95}" type="presParOf" srcId="{5FB37827-B0D1-4A29-A38F-915526ACF556}" destId="{27588C7D-64E2-4F90-AF02-CF1F72A69662}" srcOrd="0" destOrd="0" presId="urn:microsoft.com/office/officeart/2008/layout/VerticalCurvedList"/>
    <dgm:cxn modelId="{F2F5D17F-FAE0-4573-A165-7EBD49FD82EF}" type="presParOf" srcId="{982C7AEB-A6B6-4EF7-BFB5-5239706965C9}" destId="{FC0ECF2F-14BC-4BFF-A19C-CA0A779917F6}" srcOrd="5" destOrd="0" presId="urn:microsoft.com/office/officeart/2008/layout/VerticalCurvedList"/>
    <dgm:cxn modelId="{4F72A6E5-2B3F-44D4-9686-D5BCA288213F}" type="presParOf" srcId="{982C7AEB-A6B6-4EF7-BFB5-5239706965C9}" destId="{30E9B82B-0560-4206-918F-3EC534D5D82D}" srcOrd="6" destOrd="0" presId="urn:microsoft.com/office/officeart/2008/layout/VerticalCurvedList"/>
    <dgm:cxn modelId="{04280262-C64F-410A-A486-EBAE6D3469B3}" type="presParOf" srcId="{30E9B82B-0560-4206-918F-3EC534D5D82D}" destId="{41507051-9105-4EEE-A2B5-408284E9C379}" srcOrd="0" destOrd="0" presId="urn:microsoft.com/office/officeart/2008/layout/VerticalCurvedList"/>
    <dgm:cxn modelId="{E522B032-B83B-4D9A-838C-4B49FC41FD62}" type="presParOf" srcId="{982C7AEB-A6B6-4EF7-BFB5-5239706965C9}" destId="{2B735854-7203-4AA0-8D10-90621DE0B954}" srcOrd="7" destOrd="0" presId="urn:microsoft.com/office/officeart/2008/layout/VerticalCurvedList"/>
    <dgm:cxn modelId="{F1D41358-4D0D-4295-91C1-06C0C5BC374B}" type="presParOf" srcId="{982C7AEB-A6B6-4EF7-BFB5-5239706965C9}" destId="{00C0556A-F595-425A-9E62-36196ADC4029}" srcOrd="8" destOrd="0" presId="urn:microsoft.com/office/officeart/2008/layout/VerticalCurvedList"/>
    <dgm:cxn modelId="{8FE083E5-FF1C-4FF8-9EC9-E97AAC683901}" type="presParOf" srcId="{00C0556A-F595-425A-9E62-36196ADC4029}" destId="{CEB8452B-C82A-4160-9DF9-1A298D754938}" srcOrd="0" destOrd="0" presId="urn:microsoft.com/office/officeart/2008/layout/VerticalCurvedList"/>
    <dgm:cxn modelId="{0481BDAA-75C7-4DA9-838C-EE320C4150EC}" type="presParOf" srcId="{982C7AEB-A6B6-4EF7-BFB5-5239706965C9}" destId="{EEF9F268-AE11-40A1-B8F1-3BD01974DDAC}" srcOrd="9" destOrd="0" presId="urn:microsoft.com/office/officeart/2008/layout/VerticalCurvedList"/>
    <dgm:cxn modelId="{DC2BFAF9-6BDE-4E11-98BE-A3EFB6CFE3C9}" type="presParOf" srcId="{982C7AEB-A6B6-4EF7-BFB5-5239706965C9}" destId="{645200AF-B5C3-4698-B6B0-B1BE7119B88B}" srcOrd="10" destOrd="0" presId="urn:microsoft.com/office/officeart/2008/layout/VerticalCurvedList"/>
    <dgm:cxn modelId="{FD758AE7-4188-4A9D-90DF-43B4CD33891D}" type="presParOf" srcId="{645200AF-B5C3-4698-B6B0-B1BE7119B88B}" destId="{C19DCCEA-8DE5-4429-82CC-5A848FE6F8A0}" srcOrd="0" destOrd="0" presId="urn:microsoft.com/office/officeart/2008/layout/VerticalCurvedList"/>
    <dgm:cxn modelId="{7EC41547-1602-4DDC-9722-527CE515352E}" type="presParOf" srcId="{982C7AEB-A6B6-4EF7-BFB5-5239706965C9}" destId="{305C8A93-988E-4C61-B12B-75B6FC927789}" srcOrd="11" destOrd="0" presId="urn:microsoft.com/office/officeart/2008/layout/VerticalCurvedList"/>
    <dgm:cxn modelId="{F1F6868C-E0E5-431D-B48F-8C14FC4E17C6}" type="presParOf" srcId="{982C7AEB-A6B6-4EF7-BFB5-5239706965C9}" destId="{11AD29B0-D688-4D57-9E2D-26DF06E857A8}" srcOrd="12" destOrd="0" presId="urn:microsoft.com/office/officeart/2008/layout/VerticalCurvedList"/>
    <dgm:cxn modelId="{C86BEB8C-5F51-407E-A917-21BBEC73AB08}" type="presParOf" srcId="{11AD29B0-D688-4D57-9E2D-26DF06E857A8}" destId="{38020B88-00C6-4C6D-8EEA-DD46D5291B67}" srcOrd="0" destOrd="0" presId="urn:microsoft.com/office/officeart/2008/layout/VerticalCurvedList"/>
    <dgm:cxn modelId="{90AF80D9-4FE9-4708-96B1-42A2E3A24998}" type="presParOf" srcId="{982C7AEB-A6B6-4EF7-BFB5-5239706965C9}" destId="{8443EC92-0C35-4916-BD1B-9C0203712628}" srcOrd="13" destOrd="0" presId="urn:microsoft.com/office/officeart/2008/layout/VerticalCurvedList"/>
    <dgm:cxn modelId="{EC1B1D97-3C18-4CF5-BA77-C622D07E6CDC}" type="presParOf" srcId="{982C7AEB-A6B6-4EF7-BFB5-5239706965C9}" destId="{DBE737C1-EF58-4771-AE0E-60593403990C}" srcOrd="14" destOrd="0" presId="urn:microsoft.com/office/officeart/2008/layout/VerticalCurvedList"/>
    <dgm:cxn modelId="{8290B8BF-A3E4-4716-87AD-F2E8C71B3767}" type="presParOf" srcId="{DBE737C1-EF58-4771-AE0E-60593403990C}" destId="{8517515B-75FE-4806-A3DE-E12DF69714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E7E3B2-4794-4BBB-BDAF-606B137AAB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uk-UA"/>
        </a:p>
      </dgm:t>
    </dgm:pt>
    <dgm:pt modelId="{7C28B5B2-EE30-4AC7-BD81-5FB26A21EA2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Проведение ежегодных церемоний (торжественных банкетов) награждения волонтеров, на которых отмечаются заслуги каждого из них. Празднование дней рождения волонтеров, а также юбилеев их работы в организации.</a:t>
          </a:r>
          <a:endParaRPr lang="uk-UA" dirty="0">
            <a:solidFill>
              <a:schemeClr val="tx1"/>
            </a:solidFill>
          </a:endParaRPr>
        </a:p>
      </dgm:t>
    </dgm:pt>
    <dgm:pt modelId="{779B7DE1-FF48-48A9-B7A0-675CE135ABDE}" type="parTrans" cxnId="{E6F2B9A4-522E-4F44-B9D2-668431CDE7A2}">
      <dgm:prSet/>
      <dgm:spPr/>
      <dgm:t>
        <a:bodyPr/>
        <a:lstStyle/>
        <a:p>
          <a:endParaRPr lang="uk-UA"/>
        </a:p>
      </dgm:t>
    </dgm:pt>
    <dgm:pt modelId="{6656B98B-6617-4E5B-8CAE-53EFD492D428}" type="sibTrans" cxnId="{E6F2B9A4-522E-4F44-B9D2-668431CDE7A2}">
      <dgm:prSet/>
      <dgm:spPr/>
      <dgm:t>
        <a:bodyPr/>
        <a:lstStyle/>
        <a:p>
          <a:endParaRPr lang="uk-UA"/>
        </a:p>
      </dgm:t>
    </dgm:pt>
    <dgm:pt modelId="{D3ECEF58-10DC-4844-8C7F-4A0BB3E12F4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Предоставление волонтерам обучающих материалов, а также оплата их обучения в профильных структурах. Оплата посещений конференций и семинаров.</a:t>
          </a:r>
          <a:endParaRPr lang="uk-UA" dirty="0">
            <a:solidFill>
              <a:schemeClr val="tx1"/>
            </a:solidFill>
          </a:endParaRPr>
        </a:p>
      </dgm:t>
    </dgm:pt>
    <dgm:pt modelId="{0739D05E-81EF-4F81-B5FA-0184ADDF6385}" type="parTrans" cxnId="{22B2242F-9D64-4797-B669-A8EB5B3EAF8C}">
      <dgm:prSet/>
      <dgm:spPr/>
      <dgm:t>
        <a:bodyPr/>
        <a:lstStyle/>
        <a:p>
          <a:endParaRPr lang="uk-UA"/>
        </a:p>
      </dgm:t>
    </dgm:pt>
    <dgm:pt modelId="{508D8D1C-4800-49B5-852F-BDE9ED12470C}" type="sibTrans" cxnId="{22B2242F-9D64-4797-B669-A8EB5B3EAF8C}">
      <dgm:prSet/>
      <dgm:spPr/>
      <dgm:t>
        <a:bodyPr/>
        <a:lstStyle/>
        <a:p>
          <a:endParaRPr lang="uk-UA"/>
        </a:p>
      </dgm:t>
    </dgm:pt>
    <dgm:pt modelId="{210E9295-0496-4201-9FCF-EB5953B3413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Делегирование волонтера на межрегиональные/национальные слеты волонтеров. </a:t>
          </a:r>
          <a:endParaRPr lang="uk-UA" dirty="0">
            <a:solidFill>
              <a:schemeClr val="tx1"/>
            </a:solidFill>
          </a:endParaRPr>
        </a:p>
      </dgm:t>
    </dgm:pt>
    <dgm:pt modelId="{5AEE24CB-1555-4B14-AF28-3235B93DEA93}" type="parTrans" cxnId="{F214FA02-A446-42C0-B2A1-8C9283F93068}">
      <dgm:prSet/>
      <dgm:spPr/>
      <dgm:t>
        <a:bodyPr/>
        <a:lstStyle/>
        <a:p>
          <a:endParaRPr lang="ru-RU"/>
        </a:p>
      </dgm:t>
    </dgm:pt>
    <dgm:pt modelId="{ABC08D23-0F92-4694-A8AB-955C69820B73}" type="sibTrans" cxnId="{F214FA02-A446-42C0-B2A1-8C9283F93068}">
      <dgm:prSet/>
      <dgm:spPr/>
      <dgm:t>
        <a:bodyPr/>
        <a:lstStyle/>
        <a:p>
          <a:endParaRPr lang="ru-RU"/>
        </a:p>
      </dgm:t>
    </dgm:pt>
    <dgm:pt modelId="{3284CAE3-2718-4939-B059-1BFF90A78DB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Проведение конкурсов среди волонтеров с хорошими призами. Предоставление волонтерам сувениров с символикой организации.</a:t>
          </a:r>
          <a:endParaRPr lang="uk-UA" dirty="0">
            <a:solidFill>
              <a:schemeClr val="tx1"/>
            </a:solidFill>
          </a:endParaRPr>
        </a:p>
      </dgm:t>
    </dgm:pt>
    <dgm:pt modelId="{CADD32A0-E458-4273-AB59-006449E9E3E5}" type="parTrans" cxnId="{76AF86B4-706A-4283-8236-B94D75A175B7}">
      <dgm:prSet/>
      <dgm:spPr/>
      <dgm:t>
        <a:bodyPr/>
        <a:lstStyle/>
        <a:p>
          <a:endParaRPr lang="ru-RU"/>
        </a:p>
      </dgm:t>
    </dgm:pt>
    <dgm:pt modelId="{9407F318-35F4-42FD-B0EE-F053C5E6764E}" type="sibTrans" cxnId="{76AF86B4-706A-4283-8236-B94D75A175B7}">
      <dgm:prSet/>
      <dgm:spPr/>
      <dgm:t>
        <a:bodyPr/>
        <a:lstStyle/>
        <a:p>
          <a:endParaRPr lang="ru-RU"/>
        </a:p>
      </dgm:t>
    </dgm:pt>
    <dgm:pt modelId="{D5403415-BBAD-419C-B712-D0572EBB783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Приглашение волонтеров представлять свою организацию на региональных мероприятиях.</a:t>
          </a:r>
          <a:endParaRPr lang="uk-UA" dirty="0">
            <a:solidFill>
              <a:schemeClr val="tx1"/>
            </a:solidFill>
          </a:endParaRPr>
        </a:p>
      </dgm:t>
    </dgm:pt>
    <dgm:pt modelId="{6F101957-4AC9-442B-9E7A-2780F28871EF}" type="parTrans" cxnId="{EA6212C5-989D-42BE-8551-47A80C78DE71}">
      <dgm:prSet/>
      <dgm:spPr/>
      <dgm:t>
        <a:bodyPr/>
        <a:lstStyle/>
        <a:p>
          <a:endParaRPr lang="ru-RU"/>
        </a:p>
      </dgm:t>
    </dgm:pt>
    <dgm:pt modelId="{D29D16C8-F130-4D86-8480-2A38851509A3}" type="sibTrans" cxnId="{EA6212C5-989D-42BE-8551-47A80C78DE71}">
      <dgm:prSet/>
      <dgm:spPr/>
      <dgm:t>
        <a:bodyPr/>
        <a:lstStyle/>
        <a:p>
          <a:endParaRPr lang="ru-RU"/>
        </a:p>
      </dgm:t>
    </dgm:pt>
    <dgm:pt modelId="{8493FDAB-B100-4F9F-B312-C07D4997C3F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Предоставление возможности бесплатного посещения культурных и спортивных мероприятий.</a:t>
          </a:r>
          <a:endParaRPr lang="uk-UA" dirty="0">
            <a:solidFill>
              <a:schemeClr val="tx1"/>
            </a:solidFill>
          </a:endParaRPr>
        </a:p>
      </dgm:t>
    </dgm:pt>
    <dgm:pt modelId="{C9D28B34-0D38-4A42-9BF7-0E7D18090C3D}" type="parTrans" cxnId="{3C1F6C98-699A-4ACE-AC5C-5BBCAD0800FE}">
      <dgm:prSet/>
      <dgm:spPr/>
      <dgm:t>
        <a:bodyPr/>
        <a:lstStyle/>
        <a:p>
          <a:endParaRPr lang="ru-RU"/>
        </a:p>
      </dgm:t>
    </dgm:pt>
    <dgm:pt modelId="{CD4C1ED9-87F4-4BCD-9D69-32327C8D3711}" type="sibTrans" cxnId="{3C1F6C98-699A-4ACE-AC5C-5BBCAD0800FE}">
      <dgm:prSet/>
      <dgm:spPr/>
      <dgm:t>
        <a:bodyPr/>
        <a:lstStyle/>
        <a:p>
          <a:endParaRPr lang="ru-RU"/>
        </a:p>
      </dgm:t>
    </dgm:pt>
    <dgm:pt modelId="{52971B5E-D91F-42AE-8678-B6FB6408528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Выпуск бюллетеня с фотографиями волонтеров и описанием их работы. Предоставление волонтерам бесплатного питания, а также компенсация транспортных расходов.</a:t>
          </a:r>
          <a:endParaRPr lang="uk-UA" dirty="0">
            <a:solidFill>
              <a:schemeClr val="tx1"/>
            </a:solidFill>
          </a:endParaRPr>
        </a:p>
      </dgm:t>
    </dgm:pt>
    <dgm:pt modelId="{87C0D418-4121-4CC0-B415-9E61117EFC40}" type="parTrans" cxnId="{C9B9BBFB-0F8E-4F54-846A-05DCFDB97B72}">
      <dgm:prSet/>
      <dgm:spPr/>
      <dgm:t>
        <a:bodyPr/>
        <a:lstStyle/>
        <a:p>
          <a:endParaRPr lang="ru-RU"/>
        </a:p>
      </dgm:t>
    </dgm:pt>
    <dgm:pt modelId="{1F790477-F102-4832-BC6D-DB872C9A3A14}" type="sibTrans" cxnId="{C9B9BBFB-0F8E-4F54-846A-05DCFDB97B72}">
      <dgm:prSet/>
      <dgm:spPr/>
      <dgm:t>
        <a:bodyPr/>
        <a:lstStyle/>
        <a:p>
          <a:endParaRPr lang="ru-RU"/>
        </a:p>
      </dgm:t>
    </dgm:pt>
    <dgm:pt modelId="{5AE517F1-CBAE-4333-8C77-2C5901E03B4B}" type="pres">
      <dgm:prSet presAssocID="{AAE7E3B2-4794-4BBB-BDAF-606B137AAB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82C7AEB-A6B6-4EF7-BFB5-5239706965C9}" type="pres">
      <dgm:prSet presAssocID="{AAE7E3B2-4794-4BBB-BDAF-606B137AAB6C}" presName="Name1" presStyleCnt="0"/>
      <dgm:spPr/>
    </dgm:pt>
    <dgm:pt modelId="{06CE329C-0AB1-47EC-9D2E-710FA966C93A}" type="pres">
      <dgm:prSet presAssocID="{AAE7E3B2-4794-4BBB-BDAF-606B137AAB6C}" presName="cycle" presStyleCnt="0"/>
      <dgm:spPr/>
    </dgm:pt>
    <dgm:pt modelId="{B3A45A54-0349-4609-86CD-DCE83D27AA08}" type="pres">
      <dgm:prSet presAssocID="{AAE7E3B2-4794-4BBB-BDAF-606B137AAB6C}" presName="srcNode" presStyleLbl="node1" presStyleIdx="0" presStyleCnt="7"/>
      <dgm:spPr/>
    </dgm:pt>
    <dgm:pt modelId="{C725D561-C019-48D4-B897-29A4EC46380C}" type="pres">
      <dgm:prSet presAssocID="{AAE7E3B2-4794-4BBB-BDAF-606B137AAB6C}" presName="conn" presStyleLbl="parChTrans1D2" presStyleIdx="0" presStyleCnt="1"/>
      <dgm:spPr/>
      <dgm:t>
        <a:bodyPr/>
        <a:lstStyle/>
        <a:p>
          <a:endParaRPr lang="ru-RU"/>
        </a:p>
      </dgm:t>
    </dgm:pt>
    <dgm:pt modelId="{28083E90-6BC9-4E0C-8B0D-8F4A17ACAD5F}" type="pres">
      <dgm:prSet presAssocID="{AAE7E3B2-4794-4BBB-BDAF-606B137AAB6C}" presName="extraNode" presStyleLbl="node1" presStyleIdx="0" presStyleCnt="7"/>
      <dgm:spPr/>
    </dgm:pt>
    <dgm:pt modelId="{8D9556C1-756E-452A-A5D3-D4A1988E4190}" type="pres">
      <dgm:prSet presAssocID="{AAE7E3B2-4794-4BBB-BDAF-606B137AAB6C}" presName="dstNode" presStyleLbl="node1" presStyleIdx="0" presStyleCnt="7"/>
      <dgm:spPr/>
    </dgm:pt>
    <dgm:pt modelId="{BF3A75E0-A0C7-4C30-9BB4-F2780E69C37F}" type="pres">
      <dgm:prSet presAssocID="{7C28B5B2-EE30-4AC7-BD81-5FB26A21EA2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3515E-3696-488B-9E16-29A6EA0F4124}" type="pres">
      <dgm:prSet presAssocID="{7C28B5B2-EE30-4AC7-BD81-5FB26A21EA25}" presName="accent_1" presStyleCnt="0"/>
      <dgm:spPr/>
    </dgm:pt>
    <dgm:pt modelId="{A4A87EAF-EAC2-4BA7-995B-809EFA2297A6}" type="pres">
      <dgm:prSet presAssocID="{7C28B5B2-EE30-4AC7-BD81-5FB26A21EA25}" presName="accentRepeatNode" presStyleLbl="solidFgAcc1" presStyleIdx="0" presStyleCnt="7"/>
      <dgm:spPr/>
    </dgm:pt>
    <dgm:pt modelId="{951EAE40-21A5-4AAC-9E86-73DAA3CC09B0}" type="pres">
      <dgm:prSet presAssocID="{D3ECEF58-10DC-4844-8C7F-4A0BB3E12F4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B37827-B0D1-4A29-A38F-915526ACF556}" type="pres">
      <dgm:prSet presAssocID="{D3ECEF58-10DC-4844-8C7F-4A0BB3E12F4C}" presName="accent_2" presStyleCnt="0"/>
      <dgm:spPr/>
    </dgm:pt>
    <dgm:pt modelId="{27588C7D-64E2-4F90-AF02-CF1F72A69662}" type="pres">
      <dgm:prSet presAssocID="{D3ECEF58-10DC-4844-8C7F-4A0BB3E12F4C}" presName="accentRepeatNode" presStyleLbl="solidFgAcc1" presStyleIdx="1" presStyleCnt="7"/>
      <dgm:spPr/>
    </dgm:pt>
    <dgm:pt modelId="{FC0ECF2F-14BC-4BFF-A19C-CA0A779917F6}" type="pres">
      <dgm:prSet presAssocID="{210E9295-0496-4201-9FCF-EB5953B3413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9B82B-0560-4206-918F-3EC534D5D82D}" type="pres">
      <dgm:prSet presAssocID="{210E9295-0496-4201-9FCF-EB5953B34135}" presName="accent_3" presStyleCnt="0"/>
      <dgm:spPr/>
    </dgm:pt>
    <dgm:pt modelId="{41507051-9105-4EEE-A2B5-408284E9C379}" type="pres">
      <dgm:prSet presAssocID="{210E9295-0496-4201-9FCF-EB5953B34135}" presName="accentRepeatNode" presStyleLbl="solidFgAcc1" presStyleIdx="2" presStyleCnt="7"/>
      <dgm:spPr/>
    </dgm:pt>
    <dgm:pt modelId="{2B735854-7203-4AA0-8D10-90621DE0B954}" type="pres">
      <dgm:prSet presAssocID="{3284CAE3-2718-4939-B059-1BFF90A78DB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0556A-F595-425A-9E62-36196ADC4029}" type="pres">
      <dgm:prSet presAssocID="{3284CAE3-2718-4939-B059-1BFF90A78DBD}" presName="accent_4" presStyleCnt="0"/>
      <dgm:spPr/>
    </dgm:pt>
    <dgm:pt modelId="{CEB8452B-C82A-4160-9DF9-1A298D754938}" type="pres">
      <dgm:prSet presAssocID="{3284CAE3-2718-4939-B059-1BFF90A78DBD}" presName="accentRepeatNode" presStyleLbl="solidFgAcc1" presStyleIdx="3" presStyleCnt="7"/>
      <dgm:spPr/>
    </dgm:pt>
    <dgm:pt modelId="{EEF9F268-AE11-40A1-B8F1-3BD01974DDAC}" type="pres">
      <dgm:prSet presAssocID="{D5403415-BBAD-419C-B712-D0572EBB783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200AF-B5C3-4698-B6B0-B1BE7119B88B}" type="pres">
      <dgm:prSet presAssocID="{D5403415-BBAD-419C-B712-D0572EBB7832}" presName="accent_5" presStyleCnt="0"/>
      <dgm:spPr/>
    </dgm:pt>
    <dgm:pt modelId="{C19DCCEA-8DE5-4429-82CC-5A848FE6F8A0}" type="pres">
      <dgm:prSet presAssocID="{D5403415-BBAD-419C-B712-D0572EBB7832}" presName="accentRepeatNode" presStyleLbl="solidFgAcc1" presStyleIdx="4" presStyleCnt="7"/>
      <dgm:spPr/>
    </dgm:pt>
    <dgm:pt modelId="{305C8A93-988E-4C61-B12B-75B6FC927789}" type="pres">
      <dgm:prSet presAssocID="{8493FDAB-B100-4F9F-B312-C07D4997C3F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D29B0-D688-4D57-9E2D-26DF06E857A8}" type="pres">
      <dgm:prSet presAssocID="{8493FDAB-B100-4F9F-B312-C07D4997C3F7}" presName="accent_6" presStyleCnt="0"/>
      <dgm:spPr/>
    </dgm:pt>
    <dgm:pt modelId="{38020B88-00C6-4C6D-8EEA-DD46D5291B67}" type="pres">
      <dgm:prSet presAssocID="{8493FDAB-B100-4F9F-B312-C07D4997C3F7}" presName="accentRepeatNode" presStyleLbl="solidFgAcc1" presStyleIdx="5" presStyleCnt="7"/>
      <dgm:spPr/>
    </dgm:pt>
    <dgm:pt modelId="{8443EC92-0C35-4916-BD1B-9C0203712628}" type="pres">
      <dgm:prSet presAssocID="{52971B5E-D91F-42AE-8678-B6FB6408528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737C1-EF58-4771-AE0E-60593403990C}" type="pres">
      <dgm:prSet presAssocID="{52971B5E-D91F-42AE-8678-B6FB6408528A}" presName="accent_7" presStyleCnt="0"/>
      <dgm:spPr/>
    </dgm:pt>
    <dgm:pt modelId="{8517515B-75FE-4806-A3DE-E12DF69714D5}" type="pres">
      <dgm:prSet presAssocID="{52971B5E-D91F-42AE-8678-B6FB6408528A}" presName="accentRepeatNode" presStyleLbl="solidFgAcc1" presStyleIdx="6" presStyleCnt="7"/>
      <dgm:spPr/>
    </dgm:pt>
  </dgm:ptLst>
  <dgm:cxnLst>
    <dgm:cxn modelId="{62FB3B1C-3C2C-498D-B388-4375589D9C00}" type="presOf" srcId="{D5403415-BBAD-419C-B712-D0572EBB7832}" destId="{EEF9F268-AE11-40A1-B8F1-3BD01974DDAC}" srcOrd="0" destOrd="0" presId="urn:microsoft.com/office/officeart/2008/layout/VerticalCurvedList"/>
    <dgm:cxn modelId="{9400707A-7151-47FC-AD7A-BE823BC740AD}" type="presOf" srcId="{52971B5E-D91F-42AE-8678-B6FB6408528A}" destId="{8443EC92-0C35-4916-BD1B-9C0203712628}" srcOrd="0" destOrd="0" presId="urn:microsoft.com/office/officeart/2008/layout/VerticalCurvedList"/>
    <dgm:cxn modelId="{28D35DB8-A125-4784-9867-AABBFF04F5FB}" type="presOf" srcId="{6656B98B-6617-4E5B-8CAE-53EFD492D428}" destId="{C725D561-C019-48D4-B897-29A4EC46380C}" srcOrd="0" destOrd="0" presId="urn:microsoft.com/office/officeart/2008/layout/VerticalCurvedList"/>
    <dgm:cxn modelId="{3C1F6C98-699A-4ACE-AC5C-5BBCAD0800FE}" srcId="{AAE7E3B2-4794-4BBB-BDAF-606B137AAB6C}" destId="{8493FDAB-B100-4F9F-B312-C07D4997C3F7}" srcOrd="5" destOrd="0" parTransId="{C9D28B34-0D38-4A42-9BF7-0E7D18090C3D}" sibTransId="{CD4C1ED9-87F4-4BCD-9D69-32327C8D3711}"/>
    <dgm:cxn modelId="{F214FA02-A446-42C0-B2A1-8C9283F93068}" srcId="{AAE7E3B2-4794-4BBB-BDAF-606B137AAB6C}" destId="{210E9295-0496-4201-9FCF-EB5953B34135}" srcOrd="2" destOrd="0" parTransId="{5AEE24CB-1555-4B14-AF28-3235B93DEA93}" sibTransId="{ABC08D23-0F92-4694-A8AB-955C69820B73}"/>
    <dgm:cxn modelId="{76AF86B4-706A-4283-8236-B94D75A175B7}" srcId="{AAE7E3B2-4794-4BBB-BDAF-606B137AAB6C}" destId="{3284CAE3-2718-4939-B059-1BFF90A78DBD}" srcOrd="3" destOrd="0" parTransId="{CADD32A0-E458-4273-AB59-006449E9E3E5}" sibTransId="{9407F318-35F4-42FD-B0EE-F053C5E6764E}"/>
    <dgm:cxn modelId="{B4B9C9D4-922E-481B-B312-DE63379604FF}" type="presOf" srcId="{8493FDAB-B100-4F9F-B312-C07D4997C3F7}" destId="{305C8A93-988E-4C61-B12B-75B6FC927789}" srcOrd="0" destOrd="0" presId="urn:microsoft.com/office/officeart/2008/layout/VerticalCurvedList"/>
    <dgm:cxn modelId="{EA6212C5-989D-42BE-8551-47A80C78DE71}" srcId="{AAE7E3B2-4794-4BBB-BDAF-606B137AAB6C}" destId="{D5403415-BBAD-419C-B712-D0572EBB7832}" srcOrd="4" destOrd="0" parTransId="{6F101957-4AC9-442B-9E7A-2780F28871EF}" sibTransId="{D29D16C8-F130-4D86-8480-2A38851509A3}"/>
    <dgm:cxn modelId="{D3CE212A-72A8-4D2B-88C7-094E03A49623}" type="presOf" srcId="{3284CAE3-2718-4939-B059-1BFF90A78DBD}" destId="{2B735854-7203-4AA0-8D10-90621DE0B954}" srcOrd="0" destOrd="0" presId="urn:microsoft.com/office/officeart/2008/layout/VerticalCurvedList"/>
    <dgm:cxn modelId="{58271E6B-7E35-402F-86FC-F0569C6C55CA}" type="presOf" srcId="{210E9295-0496-4201-9FCF-EB5953B34135}" destId="{FC0ECF2F-14BC-4BFF-A19C-CA0A779917F6}" srcOrd="0" destOrd="0" presId="urn:microsoft.com/office/officeart/2008/layout/VerticalCurvedList"/>
    <dgm:cxn modelId="{5E94C0B7-A254-44C2-AF60-D864E2394A11}" type="presOf" srcId="{AAE7E3B2-4794-4BBB-BDAF-606B137AAB6C}" destId="{5AE517F1-CBAE-4333-8C77-2C5901E03B4B}" srcOrd="0" destOrd="0" presId="urn:microsoft.com/office/officeart/2008/layout/VerticalCurvedList"/>
    <dgm:cxn modelId="{22B2242F-9D64-4797-B669-A8EB5B3EAF8C}" srcId="{AAE7E3B2-4794-4BBB-BDAF-606B137AAB6C}" destId="{D3ECEF58-10DC-4844-8C7F-4A0BB3E12F4C}" srcOrd="1" destOrd="0" parTransId="{0739D05E-81EF-4F81-B5FA-0184ADDF6385}" sibTransId="{508D8D1C-4800-49B5-852F-BDE9ED12470C}"/>
    <dgm:cxn modelId="{B21EF91B-34F3-47C5-845C-ACB50CD327C6}" type="presOf" srcId="{7C28B5B2-EE30-4AC7-BD81-5FB26A21EA25}" destId="{BF3A75E0-A0C7-4C30-9BB4-F2780E69C37F}" srcOrd="0" destOrd="0" presId="urn:microsoft.com/office/officeart/2008/layout/VerticalCurvedList"/>
    <dgm:cxn modelId="{6ED55C1D-45B1-418A-86E7-420EAE43E846}" type="presOf" srcId="{D3ECEF58-10DC-4844-8C7F-4A0BB3E12F4C}" destId="{951EAE40-21A5-4AAC-9E86-73DAA3CC09B0}" srcOrd="0" destOrd="0" presId="urn:microsoft.com/office/officeart/2008/layout/VerticalCurvedList"/>
    <dgm:cxn modelId="{E6F2B9A4-522E-4F44-B9D2-668431CDE7A2}" srcId="{AAE7E3B2-4794-4BBB-BDAF-606B137AAB6C}" destId="{7C28B5B2-EE30-4AC7-BD81-5FB26A21EA25}" srcOrd="0" destOrd="0" parTransId="{779B7DE1-FF48-48A9-B7A0-675CE135ABDE}" sibTransId="{6656B98B-6617-4E5B-8CAE-53EFD492D428}"/>
    <dgm:cxn modelId="{C9B9BBFB-0F8E-4F54-846A-05DCFDB97B72}" srcId="{AAE7E3B2-4794-4BBB-BDAF-606B137AAB6C}" destId="{52971B5E-D91F-42AE-8678-B6FB6408528A}" srcOrd="6" destOrd="0" parTransId="{87C0D418-4121-4CC0-B415-9E61117EFC40}" sibTransId="{1F790477-F102-4832-BC6D-DB872C9A3A14}"/>
    <dgm:cxn modelId="{535EE242-27ED-4752-91F5-06F25AC094C9}" type="presParOf" srcId="{5AE517F1-CBAE-4333-8C77-2C5901E03B4B}" destId="{982C7AEB-A6B6-4EF7-BFB5-5239706965C9}" srcOrd="0" destOrd="0" presId="urn:microsoft.com/office/officeart/2008/layout/VerticalCurvedList"/>
    <dgm:cxn modelId="{98A5CED1-EB3E-4178-85DC-4445982FFC12}" type="presParOf" srcId="{982C7AEB-A6B6-4EF7-BFB5-5239706965C9}" destId="{06CE329C-0AB1-47EC-9D2E-710FA966C93A}" srcOrd="0" destOrd="0" presId="urn:microsoft.com/office/officeart/2008/layout/VerticalCurvedList"/>
    <dgm:cxn modelId="{10A06A0C-ABC9-4254-BDE2-16576C286952}" type="presParOf" srcId="{06CE329C-0AB1-47EC-9D2E-710FA966C93A}" destId="{B3A45A54-0349-4609-86CD-DCE83D27AA08}" srcOrd="0" destOrd="0" presId="urn:microsoft.com/office/officeart/2008/layout/VerticalCurvedList"/>
    <dgm:cxn modelId="{BC0BBB83-9809-4441-AEDA-65FC4D000D34}" type="presParOf" srcId="{06CE329C-0AB1-47EC-9D2E-710FA966C93A}" destId="{C725D561-C019-48D4-B897-29A4EC46380C}" srcOrd="1" destOrd="0" presId="urn:microsoft.com/office/officeart/2008/layout/VerticalCurvedList"/>
    <dgm:cxn modelId="{7A31DAF4-198C-434D-8746-ABFE9BA265F9}" type="presParOf" srcId="{06CE329C-0AB1-47EC-9D2E-710FA966C93A}" destId="{28083E90-6BC9-4E0C-8B0D-8F4A17ACAD5F}" srcOrd="2" destOrd="0" presId="urn:microsoft.com/office/officeart/2008/layout/VerticalCurvedList"/>
    <dgm:cxn modelId="{DE902DD1-11CB-488E-B929-9B4D4507089D}" type="presParOf" srcId="{06CE329C-0AB1-47EC-9D2E-710FA966C93A}" destId="{8D9556C1-756E-452A-A5D3-D4A1988E4190}" srcOrd="3" destOrd="0" presId="urn:microsoft.com/office/officeart/2008/layout/VerticalCurvedList"/>
    <dgm:cxn modelId="{AF438E83-FDA3-4CB1-8036-ACA43098FF2A}" type="presParOf" srcId="{982C7AEB-A6B6-4EF7-BFB5-5239706965C9}" destId="{BF3A75E0-A0C7-4C30-9BB4-F2780E69C37F}" srcOrd="1" destOrd="0" presId="urn:microsoft.com/office/officeart/2008/layout/VerticalCurvedList"/>
    <dgm:cxn modelId="{F523F990-6CBF-43F6-B77F-0A1E4A293F4E}" type="presParOf" srcId="{982C7AEB-A6B6-4EF7-BFB5-5239706965C9}" destId="{A823515E-3696-488B-9E16-29A6EA0F4124}" srcOrd="2" destOrd="0" presId="urn:microsoft.com/office/officeart/2008/layout/VerticalCurvedList"/>
    <dgm:cxn modelId="{7E92AC84-3569-4ECA-B1EE-BE63CCA50E51}" type="presParOf" srcId="{A823515E-3696-488B-9E16-29A6EA0F4124}" destId="{A4A87EAF-EAC2-4BA7-995B-809EFA2297A6}" srcOrd="0" destOrd="0" presId="urn:microsoft.com/office/officeart/2008/layout/VerticalCurvedList"/>
    <dgm:cxn modelId="{48797A8F-C840-416C-A019-7D57E32E700C}" type="presParOf" srcId="{982C7AEB-A6B6-4EF7-BFB5-5239706965C9}" destId="{951EAE40-21A5-4AAC-9E86-73DAA3CC09B0}" srcOrd="3" destOrd="0" presId="urn:microsoft.com/office/officeart/2008/layout/VerticalCurvedList"/>
    <dgm:cxn modelId="{77C1C549-7295-44A9-B884-3F86F5DB0371}" type="presParOf" srcId="{982C7AEB-A6B6-4EF7-BFB5-5239706965C9}" destId="{5FB37827-B0D1-4A29-A38F-915526ACF556}" srcOrd="4" destOrd="0" presId="urn:microsoft.com/office/officeart/2008/layout/VerticalCurvedList"/>
    <dgm:cxn modelId="{D2BFCF3F-9C40-4D40-B5D4-E4435E268B95}" type="presParOf" srcId="{5FB37827-B0D1-4A29-A38F-915526ACF556}" destId="{27588C7D-64E2-4F90-AF02-CF1F72A69662}" srcOrd="0" destOrd="0" presId="urn:microsoft.com/office/officeart/2008/layout/VerticalCurvedList"/>
    <dgm:cxn modelId="{F2F5D17F-FAE0-4573-A165-7EBD49FD82EF}" type="presParOf" srcId="{982C7AEB-A6B6-4EF7-BFB5-5239706965C9}" destId="{FC0ECF2F-14BC-4BFF-A19C-CA0A779917F6}" srcOrd="5" destOrd="0" presId="urn:microsoft.com/office/officeart/2008/layout/VerticalCurvedList"/>
    <dgm:cxn modelId="{4F72A6E5-2B3F-44D4-9686-D5BCA288213F}" type="presParOf" srcId="{982C7AEB-A6B6-4EF7-BFB5-5239706965C9}" destId="{30E9B82B-0560-4206-918F-3EC534D5D82D}" srcOrd="6" destOrd="0" presId="urn:microsoft.com/office/officeart/2008/layout/VerticalCurvedList"/>
    <dgm:cxn modelId="{04280262-C64F-410A-A486-EBAE6D3469B3}" type="presParOf" srcId="{30E9B82B-0560-4206-918F-3EC534D5D82D}" destId="{41507051-9105-4EEE-A2B5-408284E9C379}" srcOrd="0" destOrd="0" presId="urn:microsoft.com/office/officeart/2008/layout/VerticalCurvedList"/>
    <dgm:cxn modelId="{E522B032-B83B-4D9A-838C-4B49FC41FD62}" type="presParOf" srcId="{982C7AEB-A6B6-4EF7-BFB5-5239706965C9}" destId="{2B735854-7203-4AA0-8D10-90621DE0B954}" srcOrd="7" destOrd="0" presId="urn:microsoft.com/office/officeart/2008/layout/VerticalCurvedList"/>
    <dgm:cxn modelId="{F1D41358-4D0D-4295-91C1-06C0C5BC374B}" type="presParOf" srcId="{982C7AEB-A6B6-4EF7-BFB5-5239706965C9}" destId="{00C0556A-F595-425A-9E62-36196ADC4029}" srcOrd="8" destOrd="0" presId="urn:microsoft.com/office/officeart/2008/layout/VerticalCurvedList"/>
    <dgm:cxn modelId="{8FE083E5-FF1C-4FF8-9EC9-E97AAC683901}" type="presParOf" srcId="{00C0556A-F595-425A-9E62-36196ADC4029}" destId="{CEB8452B-C82A-4160-9DF9-1A298D754938}" srcOrd="0" destOrd="0" presId="urn:microsoft.com/office/officeart/2008/layout/VerticalCurvedList"/>
    <dgm:cxn modelId="{0481BDAA-75C7-4DA9-838C-EE320C4150EC}" type="presParOf" srcId="{982C7AEB-A6B6-4EF7-BFB5-5239706965C9}" destId="{EEF9F268-AE11-40A1-B8F1-3BD01974DDAC}" srcOrd="9" destOrd="0" presId="urn:microsoft.com/office/officeart/2008/layout/VerticalCurvedList"/>
    <dgm:cxn modelId="{DC2BFAF9-6BDE-4E11-98BE-A3EFB6CFE3C9}" type="presParOf" srcId="{982C7AEB-A6B6-4EF7-BFB5-5239706965C9}" destId="{645200AF-B5C3-4698-B6B0-B1BE7119B88B}" srcOrd="10" destOrd="0" presId="urn:microsoft.com/office/officeart/2008/layout/VerticalCurvedList"/>
    <dgm:cxn modelId="{FD758AE7-4188-4A9D-90DF-43B4CD33891D}" type="presParOf" srcId="{645200AF-B5C3-4698-B6B0-B1BE7119B88B}" destId="{C19DCCEA-8DE5-4429-82CC-5A848FE6F8A0}" srcOrd="0" destOrd="0" presId="urn:microsoft.com/office/officeart/2008/layout/VerticalCurvedList"/>
    <dgm:cxn modelId="{7EC41547-1602-4DDC-9722-527CE515352E}" type="presParOf" srcId="{982C7AEB-A6B6-4EF7-BFB5-5239706965C9}" destId="{305C8A93-988E-4C61-B12B-75B6FC927789}" srcOrd="11" destOrd="0" presId="urn:microsoft.com/office/officeart/2008/layout/VerticalCurvedList"/>
    <dgm:cxn modelId="{F1F6868C-E0E5-431D-B48F-8C14FC4E17C6}" type="presParOf" srcId="{982C7AEB-A6B6-4EF7-BFB5-5239706965C9}" destId="{11AD29B0-D688-4D57-9E2D-26DF06E857A8}" srcOrd="12" destOrd="0" presId="urn:microsoft.com/office/officeart/2008/layout/VerticalCurvedList"/>
    <dgm:cxn modelId="{C86BEB8C-5F51-407E-A917-21BBEC73AB08}" type="presParOf" srcId="{11AD29B0-D688-4D57-9E2D-26DF06E857A8}" destId="{38020B88-00C6-4C6D-8EEA-DD46D5291B67}" srcOrd="0" destOrd="0" presId="urn:microsoft.com/office/officeart/2008/layout/VerticalCurvedList"/>
    <dgm:cxn modelId="{90AF80D9-4FE9-4708-96B1-42A2E3A24998}" type="presParOf" srcId="{982C7AEB-A6B6-4EF7-BFB5-5239706965C9}" destId="{8443EC92-0C35-4916-BD1B-9C0203712628}" srcOrd="13" destOrd="0" presId="urn:microsoft.com/office/officeart/2008/layout/VerticalCurvedList"/>
    <dgm:cxn modelId="{EC1B1D97-3C18-4CF5-BA77-C622D07E6CDC}" type="presParOf" srcId="{982C7AEB-A6B6-4EF7-BFB5-5239706965C9}" destId="{DBE737C1-EF58-4771-AE0E-60593403990C}" srcOrd="14" destOrd="0" presId="urn:microsoft.com/office/officeart/2008/layout/VerticalCurvedList"/>
    <dgm:cxn modelId="{8290B8BF-A3E4-4716-87AD-F2E8C71B3767}" type="presParOf" srcId="{DBE737C1-EF58-4771-AE0E-60593403990C}" destId="{8517515B-75FE-4806-A3DE-E12DF69714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85998-57FD-46BE-A47F-56EE108339F7}">
      <dsp:nvSpPr>
        <dsp:cNvPr id="0" name=""/>
        <dsp:cNvSpPr/>
      </dsp:nvSpPr>
      <dsp:spPr>
        <a:xfrm>
          <a:off x="0" y="0"/>
          <a:ext cx="9289032" cy="946124"/>
        </a:xfrm>
        <a:prstGeom prst="roundRect">
          <a:avLst>
            <a:gd name="adj" fmla="val 10000"/>
          </a:avLst>
        </a:prstGeom>
        <a:solidFill>
          <a:srgbClr val="87BB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Мотивация (от лат. </a:t>
          </a:r>
          <a:r>
            <a:rPr lang="la-Latn" sz="1400" b="1" kern="1200" dirty="0" smtClean="0"/>
            <a:t>movere</a:t>
          </a:r>
          <a:r>
            <a:rPr lang="ru-RU" sz="1400" b="1" kern="1200" dirty="0" smtClean="0"/>
            <a:t>)</a:t>
          </a:r>
          <a:r>
            <a:rPr lang="ru-RU" sz="1400" kern="1200" dirty="0" smtClean="0"/>
            <a:t> — побуждение к действию; психофизиологический процесс, управляющий поведением человека, задающий его направленность, организацию, активность и устойчивость; способность человека деятельно удовлетворять свои потребности.</a:t>
          </a:r>
          <a:endParaRPr lang="uk-UA" sz="1400" kern="1200" dirty="0"/>
        </a:p>
      </dsp:txBody>
      <dsp:txXfrm>
        <a:off x="1952418" y="0"/>
        <a:ext cx="7336613" cy="946124"/>
      </dsp:txXfrm>
    </dsp:sp>
    <dsp:sp modelId="{B7C2CE8D-B733-41AF-94FE-4653C655B7D8}">
      <dsp:nvSpPr>
        <dsp:cNvPr id="0" name=""/>
        <dsp:cNvSpPr/>
      </dsp:nvSpPr>
      <dsp:spPr>
        <a:xfrm>
          <a:off x="94612" y="94612"/>
          <a:ext cx="1857806" cy="7568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42F81-9DF9-4170-A8E0-4EB0EBC549F3}">
      <dsp:nvSpPr>
        <dsp:cNvPr id="0" name=""/>
        <dsp:cNvSpPr/>
      </dsp:nvSpPr>
      <dsp:spPr>
        <a:xfrm>
          <a:off x="0" y="1040737"/>
          <a:ext cx="9289032" cy="946124"/>
        </a:xfrm>
        <a:prstGeom prst="roundRect">
          <a:avLst>
            <a:gd name="adj" fmla="val 10000"/>
          </a:avLst>
        </a:prstGeom>
        <a:solidFill>
          <a:srgbClr val="247E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Внешняя мотивация (</a:t>
          </a:r>
          <a:r>
            <a:rPr lang="ru-RU" sz="1400" b="1" kern="1200" dirty="0" err="1" smtClean="0"/>
            <a:t>экстринсивная</a:t>
          </a:r>
          <a:r>
            <a:rPr lang="ru-RU" sz="1400" b="1" kern="1200" dirty="0" smtClean="0"/>
            <a:t>)</a:t>
          </a:r>
          <a:r>
            <a:rPr lang="ru-RU" sz="1400" kern="1200" dirty="0" smtClean="0"/>
            <a:t> — мотивация, не связанная с содержанием определённой деятельности, но обусловленная внешними по отношению к субъекту обстоятельствами.</a:t>
          </a:r>
          <a:endParaRPr lang="uk-UA" sz="1400" kern="1200" dirty="0"/>
        </a:p>
      </dsp:txBody>
      <dsp:txXfrm>
        <a:off x="1952418" y="1040737"/>
        <a:ext cx="7336613" cy="946124"/>
      </dsp:txXfrm>
    </dsp:sp>
    <dsp:sp modelId="{7D62265A-D075-4898-96F2-0D532EFA171B}">
      <dsp:nvSpPr>
        <dsp:cNvPr id="0" name=""/>
        <dsp:cNvSpPr/>
      </dsp:nvSpPr>
      <dsp:spPr>
        <a:xfrm>
          <a:off x="94612" y="1135349"/>
          <a:ext cx="1857806" cy="7568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3000" b="-7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1614D-E63A-4CA6-B84F-B03A976057D6}">
      <dsp:nvSpPr>
        <dsp:cNvPr id="0" name=""/>
        <dsp:cNvSpPr/>
      </dsp:nvSpPr>
      <dsp:spPr>
        <a:xfrm>
          <a:off x="0" y="2081474"/>
          <a:ext cx="9289032" cy="946124"/>
        </a:xfrm>
        <a:prstGeom prst="roundRect">
          <a:avLst>
            <a:gd name="adj" fmla="val 10000"/>
          </a:avLst>
        </a:prstGeom>
        <a:solidFill>
          <a:srgbClr val="87BB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Внутренняя мотивация (</a:t>
          </a:r>
          <a:r>
            <a:rPr lang="ru-RU" sz="1400" b="1" kern="1200" dirty="0" err="1" smtClean="0"/>
            <a:t>интринсивная</a:t>
          </a:r>
          <a:r>
            <a:rPr lang="ru-RU" sz="1400" b="1" kern="1200" dirty="0" smtClean="0"/>
            <a:t>)</a:t>
          </a:r>
          <a:r>
            <a:rPr lang="ru-RU" sz="1400" kern="1200" dirty="0" smtClean="0"/>
            <a:t> — мотивация, связанная не с внешними обстоятельствами, а с самим содержанием деятельности.</a:t>
          </a:r>
          <a:endParaRPr lang="uk-UA" sz="1400" kern="1200" dirty="0"/>
        </a:p>
      </dsp:txBody>
      <dsp:txXfrm>
        <a:off x="1952418" y="2081474"/>
        <a:ext cx="7336613" cy="946124"/>
      </dsp:txXfrm>
    </dsp:sp>
    <dsp:sp modelId="{B1B58358-F81D-45F0-8496-77B6DB48EE23}">
      <dsp:nvSpPr>
        <dsp:cNvPr id="0" name=""/>
        <dsp:cNvSpPr/>
      </dsp:nvSpPr>
      <dsp:spPr>
        <a:xfrm>
          <a:off x="94612" y="2176086"/>
          <a:ext cx="1857806" cy="7568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BC790-9C08-4D7E-ACF3-69C7906AF23D}">
      <dsp:nvSpPr>
        <dsp:cNvPr id="0" name=""/>
        <dsp:cNvSpPr/>
      </dsp:nvSpPr>
      <dsp:spPr>
        <a:xfrm>
          <a:off x="0" y="3122211"/>
          <a:ext cx="9289032" cy="946124"/>
        </a:xfrm>
        <a:prstGeom prst="roundRect">
          <a:avLst>
            <a:gd name="adj" fmla="val 10000"/>
          </a:avLst>
        </a:prstGeom>
        <a:solidFill>
          <a:srgbClr val="247E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Положительная и отрицательная мотивация</a:t>
          </a:r>
          <a:r>
            <a:rPr lang="ru-RU" sz="1400" kern="1200" dirty="0" smtClean="0"/>
            <a:t>. Мотивация, основанная на положительных стимулах, называется положительной. Мотивация, основанная на отрицательных стимулах, называется отрицательной.</a:t>
          </a:r>
          <a:endParaRPr lang="uk-UA" sz="1400" kern="1200" dirty="0"/>
        </a:p>
      </dsp:txBody>
      <dsp:txXfrm>
        <a:off x="1952418" y="3122211"/>
        <a:ext cx="7336613" cy="946124"/>
      </dsp:txXfrm>
    </dsp:sp>
    <dsp:sp modelId="{4844992B-D8B1-4F62-A8C7-A599708E5788}">
      <dsp:nvSpPr>
        <dsp:cNvPr id="0" name=""/>
        <dsp:cNvSpPr/>
      </dsp:nvSpPr>
      <dsp:spPr>
        <a:xfrm>
          <a:off x="94612" y="3216823"/>
          <a:ext cx="1857806" cy="7568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FA758-DF75-4ECF-99C9-155A7164AF86}">
      <dsp:nvSpPr>
        <dsp:cNvPr id="0" name=""/>
        <dsp:cNvSpPr/>
      </dsp:nvSpPr>
      <dsp:spPr>
        <a:xfrm>
          <a:off x="0" y="4162948"/>
          <a:ext cx="9289032" cy="946124"/>
        </a:xfrm>
        <a:prstGeom prst="roundRect">
          <a:avLst>
            <a:gd name="adj" fmla="val 10000"/>
          </a:avLst>
        </a:prstGeom>
        <a:solidFill>
          <a:srgbClr val="247E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Устойчивая</a:t>
          </a:r>
          <a:r>
            <a:rPr lang="ru-RU" sz="1400" kern="1200" dirty="0" smtClean="0"/>
            <a:t> </a:t>
          </a:r>
          <a:r>
            <a:rPr lang="ru-RU" sz="1400" b="1" kern="1200" dirty="0" smtClean="0"/>
            <a:t>и неустойчивая мотивация</a:t>
          </a:r>
          <a:r>
            <a:rPr lang="ru-RU" sz="1400" kern="1200" dirty="0" smtClean="0"/>
            <a:t>. Устойчивой считается мотивация, которая основана на нуждах человека, так как она не требует дополнительного подкрепления.</a:t>
          </a:r>
          <a:endParaRPr lang="uk-UA" sz="1400" kern="1200" dirty="0"/>
        </a:p>
      </dsp:txBody>
      <dsp:txXfrm>
        <a:off x="1952418" y="4162948"/>
        <a:ext cx="7336613" cy="946124"/>
      </dsp:txXfrm>
    </dsp:sp>
    <dsp:sp modelId="{9C094336-9ADC-43EF-ADC2-954705682FDB}">
      <dsp:nvSpPr>
        <dsp:cNvPr id="0" name=""/>
        <dsp:cNvSpPr/>
      </dsp:nvSpPr>
      <dsp:spPr>
        <a:xfrm>
          <a:off x="94612" y="4257560"/>
          <a:ext cx="1857806" cy="7568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2D499-1A4C-4019-AC92-CA4C0D181E31}">
      <dsp:nvSpPr>
        <dsp:cNvPr id="0" name=""/>
        <dsp:cNvSpPr/>
      </dsp:nvSpPr>
      <dsp:spPr>
        <a:xfrm>
          <a:off x="965199" y="0"/>
          <a:ext cx="4064000" cy="4064000"/>
        </a:xfrm>
        <a:prstGeom prst="triangle">
          <a:avLst/>
        </a:prstGeom>
        <a:solidFill>
          <a:srgbClr val="DA4E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DAE93-0437-4471-ABAA-5FC17387BA16}">
      <dsp:nvSpPr>
        <dsp:cNvPr id="0" name=""/>
        <dsp:cNvSpPr/>
      </dsp:nvSpPr>
      <dsp:spPr>
        <a:xfrm>
          <a:off x="2997199" y="299491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F76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Внутренняя мотивация</a:t>
          </a:r>
          <a:endParaRPr lang="uk-UA" sz="2400" kern="1200" dirty="0"/>
        </a:p>
      </dsp:txBody>
      <dsp:txXfrm>
        <a:off x="3044161" y="346453"/>
        <a:ext cx="2547676" cy="868101"/>
      </dsp:txXfrm>
    </dsp:sp>
    <dsp:sp modelId="{916E9C93-BDB8-4C84-B409-C7E1B9F7AAFD}">
      <dsp:nvSpPr>
        <dsp:cNvPr id="0" name=""/>
        <dsp:cNvSpPr/>
      </dsp:nvSpPr>
      <dsp:spPr>
        <a:xfrm>
          <a:off x="2997199" y="138176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F76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Положительная мотивация</a:t>
          </a:r>
          <a:endParaRPr lang="uk-UA" sz="2400" kern="1200" dirty="0"/>
        </a:p>
      </dsp:txBody>
      <dsp:txXfrm>
        <a:off x="3044161" y="1428731"/>
        <a:ext cx="2547676" cy="868101"/>
      </dsp:txXfrm>
    </dsp:sp>
    <dsp:sp modelId="{F754D92E-0BD1-4D03-A917-D3D470672741}">
      <dsp:nvSpPr>
        <dsp:cNvPr id="0" name=""/>
        <dsp:cNvSpPr/>
      </dsp:nvSpPr>
      <dsp:spPr>
        <a:xfrm>
          <a:off x="2997199" y="2464047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F76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Неустойчивая мотивация</a:t>
          </a:r>
          <a:endParaRPr lang="uk-UA" sz="2400" kern="1200" dirty="0"/>
        </a:p>
      </dsp:txBody>
      <dsp:txXfrm>
        <a:off x="3044161" y="2511009"/>
        <a:ext cx="2547676" cy="868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5D561-C019-48D4-B897-29A4EC46380C}">
      <dsp:nvSpPr>
        <dsp:cNvPr id="0" name=""/>
        <dsp:cNvSpPr/>
      </dsp:nvSpPr>
      <dsp:spPr>
        <a:xfrm>
          <a:off x="-6104772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A75E0-A0C7-4C30-9BB4-F2780E69C37F}">
      <dsp:nvSpPr>
        <dsp:cNvPr id="0" name=""/>
        <dsp:cNvSpPr/>
      </dsp:nvSpPr>
      <dsp:spPr>
        <a:xfrm>
          <a:off x="749603" y="540060"/>
          <a:ext cx="7678813" cy="108012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4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Практическая</a:t>
          </a:r>
          <a:r>
            <a:rPr lang="ru-RU" sz="1700" kern="1200" dirty="0" smtClean="0">
              <a:solidFill>
                <a:schemeClr val="tx1"/>
              </a:solidFill>
            </a:rPr>
            <a:t> -  предполагает предоставление волонтерам возможности участия в образовательных программах организации (на бесплатной или льготной основе), приобретения опыта работы в различных направлениях, а также дополнительных знаний, навыков, компетенций.</a:t>
          </a:r>
          <a:endParaRPr lang="uk-UA" sz="1700" kern="1200" dirty="0">
            <a:solidFill>
              <a:schemeClr val="tx1"/>
            </a:solidFill>
          </a:endParaRPr>
        </a:p>
      </dsp:txBody>
      <dsp:txXfrm>
        <a:off x="749603" y="540060"/>
        <a:ext cx="7678813" cy="1080120"/>
      </dsp:txXfrm>
    </dsp:sp>
    <dsp:sp modelId="{A4A87EAF-EAC2-4BA7-995B-809EFA2297A6}">
      <dsp:nvSpPr>
        <dsp:cNvPr id="0" name=""/>
        <dsp:cNvSpPr/>
      </dsp:nvSpPr>
      <dsp:spPr>
        <a:xfrm>
          <a:off x="74528" y="405045"/>
          <a:ext cx="1350150" cy="135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EAE40-21A5-4AAC-9E86-73DAA3CC09B0}">
      <dsp:nvSpPr>
        <dsp:cNvPr id="0" name=""/>
        <dsp:cNvSpPr/>
      </dsp:nvSpPr>
      <dsp:spPr>
        <a:xfrm>
          <a:off x="1142226" y="2160240"/>
          <a:ext cx="7286189" cy="1080120"/>
        </a:xfrm>
        <a:prstGeom prst="rect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4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Информационная</a:t>
          </a:r>
          <a:r>
            <a:rPr lang="ru-RU" sz="1700" kern="1200" dirty="0" smtClean="0">
              <a:solidFill>
                <a:schemeClr val="tx1"/>
              </a:solidFill>
            </a:rPr>
            <a:t> - заключается в доступе к информационным источникам и материалам - библиотекам, научно-исследовательским разработкам, новым технологиям</a:t>
          </a:r>
          <a:endParaRPr lang="uk-UA" sz="1700" kern="1200" dirty="0">
            <a:solidFill>
              <a:schemeClr val="tx1"/>
            </a:solidFill>
          </a:endParaRPr>
        </a:p>
      </dsp:txBody>
      <dsp:txXfrm>
        <a:off x="1142226" y="2160240"/>
        <a:ext cx="7286189" cy="1080120"/>
      </dsp:txXfrm>
    </dsp:sp>
    <dsp:sp modelId="{27588C7D-64E2-4F90-AF02-CF1F72A69662}">
      <dsp:nvSpPr>
        <dsp:cNvPr id="0" name=""/>
        <dsp:cNvSpPr/>
      </dsp:nvSpPr>
      <dsp:spPr>
        <a:xfrm>
          <a:off x="467151" y="2025225"/>
          <a:ext cx="1350150" cy="135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2A27E-B97A-41A2-9962-A8E925850C5C}">
      <dsp:nvSpPr>
        <dsp:cNvPr id="0" name=""/>
        <dsp:cNvSpPr/>
      </dsp:nvSpPr>
      <dsp:spPr>
        <a:xfrm>
          <a:off x="749603" y="3780420"/>
          <a:ext cx="7678813" cy="1080120"/>
        </a:xfrm>
        <a:prstGeom prst="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4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Привилегированная</a:t>
          </a:r>
          <a:r>
            <a:rPr lang="ru-RU" sz="1700" kern="1200" dirty="0" smtClean="0">
              <a:solidFill>
                <a:schemeClr val="tx1"/>
              </a:solidFill>
            </a:rPr>
            <a:t> - дает волонтерам возможность бесплатного посещения различных мероприятий, а также предоставляет скидки на услуги. Это относится, как к сфере культуры, так и к другим областям.</a:t>
          </a:r>
          <a:endParaRPr lang="uk-UA" sz="1700" kern="1200" dirty="0">
            <a:solidFill>
              <a:schemeClr val="tx1"/>
            </a:solidFill>
          </a:endParaRPr>
        </a:p>
      </dsp:txBody>
      <dsp:txXfrm>
        <a:off x="749603" y="3780420"/>
        <a:ext cx="7678813" cy="1080120"/>
      </dsp:txXfrm>
    </dsp:sp>
    <dsp:sp modelId="{074F35F3-B0F4-4C2A-A923-F4174A2E5E9F}">
      <dsp:nvSpPr>
        <dsp:cNvPr id="0" name=""/>
        <dsp:cNvSpPr/>
      </dsp:nvSpPr>
      <dsp:spPr>
        <a:xfrm>
          <a:off x="74528" y="3645405"/>
          <a:ext cx="1350150" cy="135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85998-57FD-46BE-A47F-56EE108339F7}">
      <dsp:nvSpPr>
        <dsp:cNvPr id="0" name=""/>
        <dsp:cNvSpPr/>
      </dsp:nvSpPr>
      <dsp:spPr>
        <a:xfrm>
          <a:off x="0" y="0"/>
          <a:ext cx="9289032" cy="2433961"/>
        </a:xfrm>
        <a:prstGeom prst="roundRect">
          <a:avLst>
            <a:gd name="adj" fmla="val 10000"/>
          </a:avLst>
        </a:prstGeom>
        <a:solidFill>
          <a:srgbClr val="87BB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Соцопрос: «Я будущий волонтер». </a:t>
          </a:r>
          <a:r>
            <a:rPr lang="ru-RU" sz="2400" kern="1200" dirty="0" smtClean="0"/>
            <a:t>Проводится с целью выяснить, как оценивают волонтерскую деятельность сами потенциальные волонтеры, какие побудительные мотивы привели их к работе волонтёром.</a:t>
          </a:r>
          <a:endParaRPr lang="uk-UA" sz="2400" kern="1200" dirty="0"/>
        </a:p>
      </dsp:txBody>
      <dsp:txXfrm>
        <a:off x="2101202" y="0"/>
        <a:ext cx="7187829" cy="2433961"/>
      </dsp:txXfrm>
    </dsp:sp>
    <dsp:sp modelId="{B7C2CE8D-B733-41AF-94FE-4653C655B7D8}">
      <dsp:nvSpPr>
        <dsp:cNvPr id="0" name=""/>
        <dsp:cNvSpPr/>
      </dsp:nvSpPr>
      <dsp:spPr>
        <a:xfrm>
          <a:off x="243396" y="243396"/>
          <a:ext cx="1857806" cy="19471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42F81-9DF9-4170-A8E0-4EB0EBC549F3}">
      <dsp:nvSpPr>
        <dsp:cNvPr id="0" name=""/>
        <dsp:cNvSpPr/>
      </dsp:nvSpPr>
      <dsp:spPr>
        <a:xfrm>
          <a:off x="0" y="2677357"/>
          <a:ext cx="9289032" cy="2433961"/>
        </a:xfrm>
        <a:prstGeom prst="roundRect">
          <a:avLst>
            <a:gd name="adj" fmla="val 10000"/>
          </a:avLst>
        </a:prstGeom>
        <a:solidFill>
          <a:srgbClr val="247E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Тренинг-семинар «Самая важная награда – благодарность».</a:t>
          </a:r>
          <a:r>
            <a:rPr lang="ru-RU" sz="2400" kern="1200" dirty="0" smtClean="0"/>
            <a:t> Выработка  благоприятных условий для работы волонтёров, проработка и  принятие правил работы волонтёров, обсуждение взаимодействия волонтёров, нацеленность на благодарность за результаты работы.</a:t>
          </a:r>
          <a:endParaRPr lang="uk-UA" sz="2400" kern="1200" dirty="0"/>
        </a:p>
      </dsp:txBody>
      <dsp:txXfrm>
        <a:off x="2101202" y="2677357"/>
        <a:ext cx="7187829" cy="2433961"/>
      </dsp:txXfrm>
    </dsp:sp>
    <dsp:sp modelId="{7D62265A-D075-4898-96F2-0D532EFA171B}">
      <dsp:nvSpPr>
        <dsp:cNvPr id="0" name=""/>
        <dsp:cNvSpPr/>
      </dsp:nvSpPr>
      <dsp:spPr>
        <a:xfrm>
          <a:off x="243396" y="2920754"/>
          <a:ext cx="1857806" cy="19471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85998-57FD-46BE-A47F-56EE108339F7}">
      <dsp:nvSpPr>
        <dsp:cNvPr id="0" name=""/>
        <dsp:cNvSpPr/>
      </dsp:nvSpPr>
      <dsp:spPr>
        <a:xfrm>
          <a:off x="0" y="0"/>
          <a:ext cx="9289032" cy="2433961"/>
        </a:xfrm>
        <a:prstGeom prst="roundRect">
          <a:avLst>
            <a:gd name="adj" fmla="val 10000"/>
          </a:avLst>
        </a:prstGeom>
        <a:solidFill>
          <a:srgbClr val="87BB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Проведение психодиагностики для анализа мотивов волонтеров.</a:t>
          </a:r>
          <a:r>
            <a:rPr lang="ru-RU" sz="2400" kern="1200" dirty="0" smtClean="0"/>
            <a:t> Проведение психодиагностики для анализа мотивов волонтеров на начальном этапе – агитации, привлечение и в конце обучения.</a:t>
          </a:r>
          <a:endParaRPr lang="uk-UA" sz="2400" kern="1200" dirty="0"/>
        </a:p>
      </dsp:txBody>
      <dsp:txXfrm>
        <a:off x="2101202" y="0"/>
        <a:ext cx="7187829" cy="2433961"/>
      </dsp:txXfrm>
    </dsp:sp>
    <dsp:sp modelId="{B7C2CE8D-B733-41AF-94FE-4653C655B7D8}">
      <dsp:nvSpPr>
        <dsp:cNvPr id="0" name=""/>
        <dsp:cNvSpPr/>
      </dsp:nvSpPr>
      <dsp:spPr>
        <a:xfrm>
          <a:off x="243396" y="243396"/>
          <a:ext cx="1857806" cy="19471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42F81-9DF9-4170-A8E0-4EB0EBC549F3}">
      <dsp:nvSpPr>
        <dsp:cNvPr id="0" name=""/>
        <dsp:cNvSpPr/>
      </dsp:nvSpPr>
      <dsp:spPr>
        <a:xfrm>
          <a:off x="0" y="2677357"/>
          <a:ext cx="9289032" cy="2433961"/>
        </a:xfrm>
        <a:prstGeom prst="roundRect">
          <a:avLst>
            <a:gd name="adj" fmla="val 10000"/>
          </a:avLst>
        </a:prstGeom>
        <a:solidFill>
          <a:srgbClr val="247E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Мониторинг деятельности волонтерского посредством анкетирования.</a:t>
          </a:r>
          <a:endParaRPr lang="uk-UA" sz="2400" kern="1200" dirty="0"/>
        </a:p>
      </dsp:txBody>
      <dsp:txXfrm>
        <a:off x="2101202" y="2677357"/>
        <a:ext cx="7187829" cy="2433961"/>
      </dsp:txXfrm>
    </dsp:sp>
    <dsp:sp modelId="{7D62265A-D075-4898-96F2-0D532EFA171B}">
      <dsp:nvSpPr>
        <dsp:cNvPr id="0" name=""/>
        <dsp:cNvSpPr/>
      </dsp:nvSpPr>
      <dsp:spPr>
        <a:xfrm>
          <a:off x="243396" y="2920754"/>
          <a:ext cx="1857806" cy="19471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85998-57FD-46BE-A47F-56EE108339F7}">
      <dsp:nvSpPr>
        <dsp:cNvPr id="0" name=""/>
        <dsp:cNvSpPr/>
      </dsp:nvSpPr>
      <dsp:spPr>
        <a:xfrm>
          <a:off x="0" y="0"/>
          <a:ext cx="9289032" cy="2433961"/>
        </a:xfrm>
        <a:prstGeom prst="roundRect">
          <a:avLst>
            <a:gd name="adj" fmla="val 10000"/>
          </a:avLst>
        </a:prstGeom>
        <a:solidFill>
          <a:srgbClr val="87BB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Лекция – тренинг по психологии конфликта и бесконфликтному общению. </a:t>
          </a:r>
          <a:r>
            <a:rPr lang="ru-RU" sz="2400" kern="1200" dirty="0" smtClean="0"/>
            <a:t>Приобретение знаний, приемов выхода из конфликта, правил речевого воздействия на слушателя, поведения в конфликтных ситуациях .</a:t>
          </a:r>
          <a:endParaRPr lang="uk-UA" sz="2400" kern="1200" dirty="0"/>
        </a:p>
      </dsp:txBody>
      <dsp:txXfrm>
        <a:off x="2101202" y="0"/>
        <a:ext cx="7187829" cy="2433961"/>
      </dsp:txXfrm>
    </dsp:sp>
    <dsp:sp modelId="{B7C2CE8D-B733-41AF-94FE-4653C655B7D8}">
      <dsp:nvSpPr>
        <dsp:cNvPr id="0" name=""/>
        <dsp:cNvSpPr/>
      </dsp:nvSpPr>
      <dsp:spPr>
        <a:xfrm>
          <a:off x="243396" y="243396"/>
          <a:ext cx="1857806" cy="19471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42F81-9DF9-4170-A8E0-4EB0EBC549F3}">
      <dsp:nvSpPr>
        <dsp:cNvPr id="0" name=""/>
        <dsp:cNvSpPr/>
      </dsp:nvSpPr>
      <dsp:spPr>
        <a:xfrm>
          <a:off x="0" y="2677357"/>
          <a:ext cx="9289032" cy="2433961"/>
        </a:xfrm>
        <a:prstGeom prst="roundRect">
          <a:avLst>
            <a:gd name="adj" fmla="val 10000"/>
          </a:avLst>
        </a:prstGeom>
        <a:solidFill>
          <a:srgbClr val="247E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Практическое занятие по психологии конфликта и бесконфликтному общению.</a:t>
          </a:r>
          <a:r>
            <a:rPr lang="ru-RU" sz="2000" kern="1200" dirty="0" smtClean="0"/>
            <a:t>   Выработка умений анализировать и контролировать конфликтную ситуацию, аргументировано отстаивать свою точку зрения; практическое применение законов и правил общения в ходе конфликта; вызывать доброжелательность, адаптацию личности в любых социальных условиях.</a:t>
          </a:r>
          <a:endParaRPr lang="uk-UA" sz="2000" kern="1200" dirty="0"/>
        </a:p>
      </dsp:txBody>
      <dsp:txXfrm>
        <a:off x="2101202" y="2677357"/>
        <a:ext cx="7187829" cy="2433961"/>
      </dsp:txXfrm>
    </dsp:sp>
    <dsp:sp modelId="{7D62265A-D075-4898-96F2-0D532EFA171B}">
      <dsp:nvSpPr>
        <dsp:cNvPr id="0" name=""/>
        <dsp:cNvSpPr/>
      </dsp:nvSpPr>
      <dsp:spPr>
        <a:xfrm>
          <a:off x="243396" y="2920754"/>
          <a:ext cx="1857806" cy="19471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85998-57FD-46BE-A47F-56EE108339F7}">
      <dsp:nvSpPr>
        <dsp:cNvPr id="0" name=""/>
        <dsp:cNvSpPr/>
      </dsp:nvSpPr>
      <dsp:spPr>
        <a:xfrm>
          <a:off x="0" y="0"/>
          <a:ext cx="9289032" cy="2433961"/>
        </a:xfrm>
        <a:prstGeom prst="roundRect">
          <a:avLst>
            <a:gd name="adj" fmla="val 10000"/>
          </a:avLst>
        </a:prstGeom>
        <a:solidFill>
          <a:srgbClr val="87BB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Тренинг на сплочение группы.</a:t>
          </a:r>
          <a:r>
            <a:rPr lang="ru-RU" sz="2400" kern="1200" dirty="0" smtClean="0"/>
            <a:t> Объединение участников группы для совместного решения поставленных задач, развитие умения выражать симпатию и уважение друг к другу.</a:t>
          </a:r>
          <a:endParaRPr lang="uk-UA" sz="2400" kern="1200" dirty="0"/>
        </a:p>
      </dsp:txBody>
      <dsp:txXfrm>
        <a:off x="2101202" y="0"/>
        <a:ext cx="7187829" cy="2433961"/>
      </dsp:txXfrm>
    </dsp:sp>
    <dsp:sp modelId="{B7C2CE8D-B733-41AF-94FE-4653C655B7D8}">
      <dsp:nvSpPr>
        <dsp:cNvPr id="0" name=""/>
        <dsp:cNvSpPr/>
      </dsp:nvSpPr>
      <dsp:spPr>
        <a:xfrm>
          <a:off x="243396" y="243396"/>
          <a:ext cx="1857806" cy="19471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42F81-9DF9-4170-A8E0-4EB0EBC549F3}">
      <dsp:nvSpPr>
        <dsp:cNvPr id="0" name=""/>
        <dsp:cNvSpPr/>
      </dsp:nvSpPr>
      <dsp:spPr>
        <a:xfrm>
          <a:off x="0" y="2677357"/>
          <a:ext cx="9289032" cy="2433961"/>
        </a:xfrm>
        <a:prstGeom prst="roundRect">
          <a:avLst>
            <a:gd name="adj" fmla="val 10000"/>
          </a:avLst>
        </a:prstGeom>
        <a:solidFill>
          <a:srgbClr val="247E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Тимбилдинг «Делаем общее дело».</a:t>
          </a:r>
          <a:r>
            <a:rPr lang="ru-RU" sz="1400" kern="1200" dirty="0" smtClean="0"/>
            <a:t> Направлен на: сплочение группы; повышение уровня коммуникабельности; повышение доверия членов группы друг к другу; возможность попробовать себя в новом деле; тренировка и развитие волевых качеств; тренировка и развитие эмоционально-мотивационного компонента личности; возможность развития лидерских качеств; развитие чувств </a:t>
          </a:r>
          <a:r>
            <a:rPr lang="ru-RU" sz="1400" kern="1200" dirty="0" err="1" smtClean="0"/>
            <a:t>эмпатии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сензетивности</a:t>
          </a:r>
          <a:r>
            <a:rPr lang="ru-RU" sz="1400" kern="1200" dirty="0" smtClean="0"/>
            <a:t>; возможность для самореализации; возможность самоутверждения; развитие творческих способностей волонтеров обеспечение эффективной обратной связи по результатам работ; развитие чувства уверенности в себе и в членах команды; выработка настойчивости для решения поставленной задачи; повышение производительности совместного труда и эффективности межличностного взаимодействия внутри коллектива.</a:t>
          </a:r>
          <a:endParaRPr lang="uk-UA" sz="1400" kern="1200" dirty="0"/>
        </a:p>
      </dsp:txBody>
      <dsp:txXfrm>
        <a:off x="2101202" y="2677357"/>
        <a:ext cx="7187829" cy="2433961"/>
      </dsp:txXfrm>
    </dsp:sp>
    <dsp:sp modelId="{7D62265A-D075-4898-96F2-0D532EFA171B}">
      <dsp:nvSpPr>
        <dsp:cNvPr id="0" name=""/>
        <dsp:cNvSpPr/>
      </dsp:nvSpPr>
      <dsp:spPr>
        <a:xfrm>
          <a:off x="243396" y="2920754"/>
          <a:ext cx="1857806" cy="19471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0CAF4-86A9-49E2-8729-75A44AE571EC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5E4CC-A52F-4655-A021-701B3914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808A4-FA59-4C12-9ED3-2EDDAF6B006C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582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D46A1-7AD1-451E-AB27-029D088727D7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11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B438E-7705-4DB8-8B59-8BBF88841399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3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"/>
            <a:ext cx="890016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719" y="283"/>
            <a:ext cx="5538615" cy="76268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90A2CE-B790-43D7-B26D-958064112A00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14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490F6-1E5D-4062-9B3B-37266793D742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83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5CF61-5411-4628-83EA-564FC1120055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4ED25-C37E-4FAE-96C6-C34A25F12AC2}" type="datetime1">
              <a:rPr lang="uk-UA" smtClean="0"/>
              <a:t>14.12.2017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71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EC8A-FBAC-4FCF-B681-72B0C3A28B5E}" type="datetime1">
              <a:rPr lang="uk-UA" smtClean="0"/>
              <a:t>14.12.2017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94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F7C031-BBFF-4161-81B5-52C713065FF7}" type="datetime1">
              <a:rPr lang="uk-UA" smtClean="0"/>
              <a:t>14.12.2017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53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05367-024A-43E8-B857-F42730AE380E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81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E117B-5A09-4632-8710-463DE1CFD6FA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88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uk-UA" dirty="0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F71C27D-5B86-4616-8B3D-1B68ED6FF5B6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Layout" Target="../diagrams/layout10.xml"/><Relationship Id="rId7" Type="http://schemas.openxmlformats.org/officeDocument/2006/relationships/image" Target="../media/image3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Простой бизнес\15.07-15.08.15\28.07.15 - шаблон презентации (шумило)\шаблон_fabiz_2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6856" y="2204864"/>
            <a:ext cx="561662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+mj-lt"/>
              </a:rPr>
              <a:t>СПОСОБЫ И ФОРМЫ МОТИВАЦИИ ВОЛОНТЁРОВ ПРИ РАБОТЕ В НАЦИОНАЛЬНЫХ ЗАОЧНЫХ ШКОЛАХ И ЕЖЕГОДНЫХ СЕЗОННЫХ ШКОЛАХ ДЛЯ МОТИВИРОВАННЫХ ШКОЛЬНИКОВ ИЗ ЧИСЛА СТУДЕНТОВ ОРГАНИЗАЦИЙ ВЫСШЕГО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8544" y="55892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Материал презентации подготовлен с привлечением специалистов: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Хаблак</a:t>
            </a:r>
            <a:r>
              <a:rPr lang="ru-RU" dirty="0"/>
              <a:t> Е.А., главного специалиста Центра развития карьеры ДВФУ.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Завиной</a:t>
            </a:r>
            <a:r>
              <a:rPr lang="ru-RU" dirty="0"/>
              <a:t> М. А., специалиста Центра поддержки студенческих инициатив НИУ ВШЭ.</a:t>
            </a:r>
          </a:p>
        </p:txBody>
      </p:sp>
    </p:spTree>
    <p:extLst>
      <p:ext uri="{BB962C8B-B14F-4D97-AF65-F5344CB8AC3E}">
        <p14:creationId xmlns:p14="http://schemas.microsoft.com/office/powerpoint/2010/main" val="7011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7719" y="49414"/>
            <a:ext cx="5538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Поощрение 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волонтёров. 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Затратные 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способы</a:t>
            </a:r>
            <a:endParaRPr lang="uk-UA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81153573"/>
              </p:ext>
            </p:extLst>
          </p:nvPr>
        </p:nvGraphicFramePr>
        <p:xfrm>
          <a:off x="662523" y="1052736"/>
          <a:ext cx="850294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27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2720" y="44624"/>
            <a:ext cx="5031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Повышение 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ответственности волонтера</a:t>
            </a:r>
            <a:endParaRPr lang="uk-UA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78411982"/>
              </p:ext>
            </p:extLst>
          </p:nvPr>
        </p:nvGraphicFramePr>
        <p:xfrm>
          <a:off x="584515" y="1052736"/>
          <a:ext cx="8736971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11</a:t>
            </a:fld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1083442"/>
            <a:ext cx="2736304" cy="19194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61" y="4881611"/>
            <a:ext cx="3584848" cy="14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Понятие мотивации. Виды 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itchFamily="34" charset="0"/>
              </a:rPr>
              <a:t>мотивации.</a:t>
            </a:r>
            <a:endParaRPr lang="uk-UA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38671941"/>
              </p:ext>
            </p:extLst>
          </p:nvPr>
        </p:nvGraphicFramePr>
        <p:xfrm>
          <a:off x="344488" y="1124744"/>
          <a:ext cx="92890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1744" y="180358"/>
            <a:ext cx="5031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Виды 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мотивации 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волонтеров</a:t>
            </a:r>
            <a:endParaRPr lang="uk-UA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uk-UA" sz="20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88341891"/>
              </p:ext>
            </p:extLst>
          </p:nvPr>
        </p:nvGraphicFramePr>
        <p:xfrm>
          <a:off x="1651000" y="1397000"/>
          <a:ext cx="660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73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1744" y="180358"/>
            <a:ext cx="5031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Типы 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мотивации волонтёров</a:t>
            </a:r>
            <a:endParaRPr lang="uk-UA" sz="2000" b="1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uk-UA" sz="20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51318130"/>
              </p:ext>
            </p:extLst>
          </p:nvPr>
        </p:nvGraphicFramePr>
        <p:xfrm>
          <a:off x="662523" y="1052736"/>
          <a:ext cx="850294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67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Мероприятия по формированию мотивации волонтеров</a:t>
            </a:r>
            <a:endParaRPr lang="uk-UA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5720811"/>
              </p:ext>
            </p:extLst>
          </p:nvPr>
        </p:nvGraphicFramePr>
        <p:xfrm>
          <a:off x="344488" y="1124744"/>
          <a:ext cx="92890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50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Мероприятия по формированию мотивации волонтеров</a:t>
            </a:r>
            <a:endParaRPr lang="uk-UA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56745256"/>
              </p:ext>
            </p:extLst>
          </p:nvPr>
        </p:nvGraphicFramePr>
        <p:xfrm>
          <a:off x="344488" y="1124744"/>
          <a:ext cx="92890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53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Мероприятия по формированию мотивации волонтеров</a:t>
            </a:r>
            <a:endParaRPr lang="uk-UA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17530921"/>
              </p:ext>
            </p:extLst>
          </p:nvPr>
        </p:nvGraphicFramePr>
        <p:xfrm>
          <a:off x="344488" y="1124744"/>
          <a:ext cx="92890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29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Мероприятия по формированию мотивации волонтеров</a:t>
            </a:r>
            <a:endParaRPr lang="uk-UA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97634300"/>
              </p:ext>
            </p:extLst>
          </p:nvPr>
        </p:nvGraphicFramePr>
        <p:xfrm>
          <a:off x="344488" y="1124744"/>
          <a:ext cx="92890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88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7719" y="49414"/>
            <a:ext cx="5538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Поощрение 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волонтёров. </a:t>
            </a:r>
            <a:r>
              <a:rPr lang="ru-RU" sz="2000" b="1" dirty="0" err="1">
                <a:solidFill>
                  <a:schemeClr val="bg1"/>
                </a:solidFill>
                <a:latin typeface="Century Gothic" pitchFamily="34" charset="0"/>
              </a:rPr>
              <a:t>Незатратные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 способы</a:t>
            </a:r>
            <a:endParaRPr lang="uk-UA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44986041"/>
              </p:ext>
            </p:extLst>
          </p:nvPr>
        </p:nvGraphicFramePr>
        <p:xfrm>
          <a:off x="662523" y="1052736"/>
          <a:ext cx="850294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89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2308</TotalTime>
  <Words>771</Words>
  <Application>Microsoft Office PowerPoint</Application>
  <PresentationFormat>Лист A4 (210x297 мм)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Lana</cp:lastModifiedBy>
  <cp:revision>30</cp:revision>
  <dcterms:created xsi:type="dcterms:W3CDTF">2015-07-31T19:20:11Z</dcterms:created>
  <dcterms:modified xsi:type="dcterms:W3CDTF">2017-12-14T10:09:39Z</dcterms:modified>
</cp:coreProperties>
</file>